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-1272" y="18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1F5F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1F5F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1F5F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22267" y="1850897"/>
            <a:ext cx="1771014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001F5F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7250" y="2377820"/>
            <a:ext cx="7884159" cy="47885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 /><Relationship Id="rId3" Type="http://schemas.openxmlformats.org/officeDocument/2006/relationships/image" Target="../media/image2.png" /><Relationship Id="rId7" Type="http://schemas.openxmlformats.org/officeDocument/2006/relationships/image" Target="../media/image22.png" /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5.xml" /><Relationship Id="rId6" Type="http://schemas.openxmlformats.org/officeDocument/2006/relationships/image" Target="../media/image21.png" /><Relationship Id="rId5" Type="http://schemas.openxmlformats.org/officeDocument/2006/relationships/image" Target="../media/image20.jpg" /><Relationship Id="rId4" Type="http://schemas.openxmlformats.org/officeDocument/2006/relationships/image" Target="../media/image19.jp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5.xml" /><Relationship Id="rId5" Type="http://schemas.openxmlformats.org/officeDocument/2006/relationships/image" Target="../media/image26.png" /><Relationship Id="rId4" Type="http://schemas.openxmlformats.org/officeDocument/2006/relationships/image" Target="../media/image25.jp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28.jp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5.xml" /><Relationship Id="rId5" Type="http://schemas.openxmlformats.org/officeDocument/2006/relationships/image" Target="../media/image31.png" /><Relationship Id="rId4" Type="http://schemas.openxmlformats.org/officeDocument/2006/relationships/image" Target="../media/image30.jp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32.png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33.jp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34.png" /><Relationship Id="rId1" Type="http://schemas.openxmlformats.org/officeDocument/2006/relationships/slideLayout" Target="../slideLayouts/slideLayout5.xml" /><Relationship Id="rId5" Type="http://schemas.openxmlformats.org/officeDocument/2006/relationships/image" Target="../media/image36.png" /><Relationship Id="rId4" Type="http://schemas.openxmlformats.org/officeDocument/2006/relationships/image" Target="../media/image35.jp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37.png" /><Relationship Id="rId1" Type="http://schemas.openxmlformats.org/officeDocument/2006/relationships/slideLayout" Target="../slideLayouts/slideLayout5.xml" /><Relationship Id="rId5" Type="http://schemas.openxmlformats.org/officeDocument/2006/relationships/image" Target="../media/image39.png" /><Relationship Id="rId4" Type="http://schemas.openxmlformats.org/officeDocument/2006/relationships/image" Target="../media/image38.jp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40.png" /><Relationship Id="rId1" Type="http://schemas.openxmlformats.org/officeDocument/2006/relationships/slideLayout" Target="../slideLayouts/slideLayout5.xml" /><Relationship Id="rId5" Type="http://schemas.openxmlformats.org/officeDocument/2006/relationships/image" Target="../media/image42.png" /><Relationship Id="rId4" Type="http://schemas.openxmlformats.org/officeDocument/2006/relationships/image" Target="../media/image41.jp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43.png" /><Relationship Id="rId1" Type="http://schemas.openxmlformats.org/officeDocument/2006/relationships/slideLayout" Target="../slideLayouts/slideLayout5.xml" /><Relationship Id="rId5" Type="http://schemas.openxmlformats.org/officeDocument/2006/relationships/image" Target="../media/image45.png" /><Relationship Id="rId4" Type="http://schemas.openxmlformats.org/officeDocument/2006/relationships/image" Target="../media/image44.jp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46.png" /><Relationship Id="rId1" Type="http://schemas.openxmlformats.org/officeDocument/2006/relationships/slideLayout" Target="../slideLayouts/slideLayout5.xml" /><Relationship Id="rId5" Type="http://schemas.openxmlformats.org/officeDocument/2006/relationships/image" Target="../media/image48.png" /><Relationship Id="rId4" Type="http://schemas.openxmlformats.org/officeDocument/2006/relationships/image" Target="../media/image47.jpg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49.png" /><Relationship Id="rId1" Type="http://schemas.openxmlformats.org/officeDocument/2006/relationships/slideLayout" Target="../slideLayouts/slideLayout5.xml" /><Relationship Id="rId5" Type="http://schemas.openxmlformats.org/officeDocument/2006/relationships/image" Target="../media/image51.png" /><Relationship Id="rId4" Type="http://schemas.openxmlformats.org/officeDocument/2006/relationships/image" Target="../media/image50.jpg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52.png" /><Relationship Id="rId1" Type="http://schemas.openxmlformats.org/officeDocument/2006/relationships/slideLayout" Target="../slideLayouts/slideLayout5.xml" /><Relationship Id="rId6" Type="http://schemas.openxmlformats.org/officeDocument/2006/relationships/image" Target="../media/image55.png" /><Relationship Id="rId5" Type="http://schemas.openxmlformats.org/officeDocument/2006/relationships/image" Target="../media/image54.png" /><Relationship Id="rId4" Type="http://schemas.openxmlformats.org/officeDocument/2006/relationships/image" Target="../media/image53.jpg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56.png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57.jpg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58.png" /><Relationship Id="rId1" Type="http://schemas.openxmlformats.org/officeDocument/2006/relationships/slideLayout" Target="../slideLayouts/slideLayout5.xml" /><Relationship Id="rId5" Type="http://schemas.openxmlformats.org/officeDocument/2006/relationships/image" Target="../media/image60.jpg" /><Relationship Id="rId4" Type="http://schemas.openxmlformats.org/officeDocument/2006/relationships/image" Target="../media/image59.jpg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61.png" /><Relationship Id="rId1" Type="http://schemas.openxmlformats.org/officeDocument/2006/relationships/slideLayout" Target="../slideLayouts/slideLayout5.xml" /><Relationship Id="rId5" Type="http://schemas.openxmlformats.org/officeDocument/2006/relationships/image" Target="../media/image63.jpg" /><Relationship Id="rId4" Type="http://schemas.openxmlformats.org/officeDocument/2006/relationships/image" Target="../media/image62.jpg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64.png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65.jpg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66.png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67.jpg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68.png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69.png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70.png" /><Relationship Id="rId1" Type="http://schemas.openxmlformats.org/officeDocument/2006/relationships/slideLayout" Target="../slideLayouts/slideLayout5.xml" /><Relationship Id="rId5" Type="http://schemas.openxmlformats.org/officeDocument/2006/relationships/image" Target="../media/image72.jpg" /><Relationship Id="rId4" Type="http://schemas.openxmlformats.org/officeDocument/2006/relationships/image" Target="../media/image71.jpg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73.png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74.jp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gJM0o5RiP4" TargetMode="External" /><Relationship Id="rId2" Type="http://schemas.openxmlformats.org/officeDocument/2006/relationships/hyperlink" Target="http://www.abc.gov.in/" TargetMode="External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75.png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76.jpg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77.png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78.jpg" 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g" /><Relationship Id="rId3" Type="http://schemas.openxmlformats.org/officeDocument/2006/relationships/image" Target="../media/image2.png" /><Relationship Id="rId7" Type="http://schemas.openxmlformats.org/officeDocument/2006/relationships/image" Target="../media/image83.jpg" /><Relationship Id="rId2" Type="http://schemas.openxmlformats.org/officeDocument/2006/relationships/image" Target="../media/image79.png" /><Relationship Id="rId1" Type="http://schemas.openxmlformats.org/officeDocument/2006/relationships/slideLayout" Target="../slideLayouts/slideLayout5.xml" /><Relationship Id="rId6" Type="http://schemas.openxmlformats.org/officeDocument/2006/relationships/image" Target="../media/image82.jpg" /><Relationship Id="rId5" Type="http://schemas.openxmlformats.org/officeDocument/2006/relationships/image" Target="../media/image81.png" /><Relationship Id="rId4" Type="http://schemas.openxmlformats.org/officeDocument/2006/relationships/image" Target="../media/image80.jpg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85.png" /><Relationship Id="rId1" Type="http://schemas.openxmlformats.org/officeDocument/2006/relationships/slideLayout" Target="../slideLayouts/slideLayout5.xml" /><Relationship Id="rId5" Type="http://schemas.openxmlformats.org/officeDocument/2006/relationships/image" Target="../media/image87.png" /><Relationship Id="rId4" Type="http://schemas.openxmlformats.org/officeDocument/2006/relationships/image" Target="../media/image86.jpg" 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 /><Relationship Id="rId3" Type="http://schemas.openxmlformats.org/officeDocument/2006/relationships/image" Target="../media/image2.png" /><Relationship Id="rId7" Type="http://schemas.openxmlformats.org/officeDocument/2006/relationships/image" Target="../media/image92.jpg" /><Relationship Id="rId2" Type="http://schemas.openxmlformats.org/officeDocument/2006/relationships/image" Target="../media/image88.png" /><Relationship Id="rId1" Type="http://schemas.openxmlformats.org/officeDocument/2006/relationships/slideLayout" Target="../slideLayouts/slideLayout5.xml" /><Relationship Id="rId6" Type="http://schemas.openxmlformats.org/officeDocument/2006/relationships/image" Target="../media/image91.png" /><Relationship Id="rId5" Type="http://schemas.openxmlformats.org/officeDocument/2006/relationships/image" Target="../media/image90.png" /><Relationship Id="rId4" Type="http://schemas.openxmlformats.org/officeDocument/2006/relationships/image" Target="../media/image89.jpg" 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94.png" /><Relationship Id="rId1" Type="http://schemas.openxmlformats.org/officeDocument/2006/relationships/slideLayout" Target="../slideLayouts/slideLayout5.xml" /><Relationship Id="rId6" Type="http://schemas.openxmlformats.org/officeDocument/2006/relationships/image" Target="../media/image97.png" /><Relationship Id="rId5" Type="http://schemas.openxmlformats.org/officeDocument/2006/relationships/image" Target="../media/image96.jpg" /><Relationship Id="rId4" Type="http://schemas.openxmlformats.org/officeDocument/2006/relationships/image" Target="../media/image95.jpg" 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g" /><Relationship Id="rId7" Type="http://schemas.openxmlformats.org/officeDocument/2006/relationships/image" Target="../media/image103.jpg" /><Relationship Id="rId2" Type="http://schemas.openxmlformats.org/officeDocument/2006/relationships/image" Target="../media/image98.png" /><Relationship Id="rId1" Type="http://schemas.openxmlformats.org/officeDocument/2006/relationships/slideLayout" Target="../slideLayouts/slideLayout5.xml" /><Relationship Id="rId6" Type="http://schemas.openxmlformats.org/officeDocument/2006/relationships/image" Target="../media/image102.png" /><Relationship Id="rId5" Type="http://schemas.openxmlformats.org/officeDocument/2006/relationships/image" Target="../media/image101.png" /><Relationship Id="rId4" Type="http://schemas.openxmlformats.org/officeDocument/2006/relationships/image" Target="../media/image100.jpg" 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04.png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105.jpg" 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06.png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107.jpg" 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08.png" /><Relationship Id="rId1" Type="http://schemas.openxmlformats.org/officeDocument/2006/relationships/slideLayout" Target="../slideLayouts/slideLayout5.xml" /><Relationship Id="rId5" Type="http://schemas.openxmlformats.org/officeDocument/2006/relationships/image" Target="../media/image110.png" /><Relationship Id="rId4" Type="http://schemas.openxmlformats.org/officeDocument/2006/relationships/image" Target="../media/image109.jp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11.png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112.jpg" 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13.png" /><Relationship Id="rId1" Type="http://schemas.openxmlformats.org/officeDocument/2006/relationships/slideLayout" Target="../slideLayouts/slideLayout5.xml" /><Relationship Id="rId6" Type="http://schemas.openxmlformats.org/officeDocument/2006/relationships/image" Target="../media/image116.png" /><Relationship Id="rId5" Type="http://schemas.openxmlformats.org/officeDocument/2006/relationships/image" Target="../media/image115.png" /><Relationship Id="rId4" Type="http://schemas.openxmlformats.org/officeDocument/2006/relationships/image" Target="../media/image114.jpg" 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17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20.jpg" /><Relationship Id="rId5" Type="http://schemas.openxmlformats.org/officeDocument/2006/relationships/image" Target="../media/image119.png" /><Relationship Id="rId4" Type="http://schemas.openxmlformats.org/officeDocument/2006/relationships/image" Target="../media/image118.jpg" 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21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6" Type="http://schemas.openxmlformats.org/officeDocument/2006/relationships/hyperlink" Target="http://www.unipune.ac.in/" TargetMode="External" /><Relationship Id="rId5" Type="http://schemas.openxmlformats.org/officeDocument/2006/relationships/image" Target="../media/image5.png" /><Relationship Id="rId4" Type="http://schemas.openxmlformats.org/officeDocument/2006/relationships/image" Target="../media/image4.jp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5.xml" /><Relationship Id="rId5" Type="http://schemas.openxmlformats.org/officeDocument/2006/relationships/image" Target="../media/image8.png" /><Relationship Id="rId4" Type="http://schemas.openxmlformats.org/officeDocument/2006/relationships/image" Target="../media/image7.jp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5.xml" /><Relationship Id="rId5" Type="http://schemas.openxmlformats.org/officeDocument/2006/relationships/image" Target="../media/image11.png" /><Relationship Id="rId4" Type="http://schemas.openxmlformats.org/officeDocument/2006/relationships/image" Target="../media/image10.jp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5.xml" /><Relationship Id="rId5" Type="http://schemas.openxmlformats.org/officeDocument/2006/relationships/image" Target="../media/image14.png" /><Relationship Id="rId4" Type="http://schemas.openxmlformats.org/officeDocument/2006/relationships/image" Target="../media/image13.jp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5.xml" /><Relationship Id="rId5" Type="http://schemas.openxmlformats.org/officeDocument/2006/relationships/image" Target="../media/image17.png" /><Relationship Id="rId4" Type="http://schemas.openxmlformats.org/officeDocument/2006/relationships/image" Target="../media/image16.jp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6804" y="1194561"/>
            <a:ext cx="58997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Cambria"/>
                <a:cs typeface="Cambria"/>
              </a:rPr>
              <a:t>External</a:t>
            </a:r>
            <a:r>
              <a:rPr b="1" spc="-55" dirty="0">
                <a:latin typeface="Cambria"/>
                <a:cs typeface="Cambria"/>
              </a:rPr>
              <a:t> </a:t>
            </a:r>
            <a:r>
              <a:rPr b="1" dirty="0">
                <a:latin typeface="Cambria"/>
                <a:cs typeface="Cambria"/>
              </a:rPr>
              <a:t>Evaluation</a:t>
            </a:r>
            <a:r>
              <a:rPr b="1" spc="-30" dirty="0">
                <a:latin typeface="Cambria"/>
                <a:cs typeface="Cambria"/>
              </a:rPr>
              <a:t> </a:t>
            </a:r>
            <a:r>
              <a:rPr b="1" spc="-10" dirty="0">
                <a:latin typeface="Cambria"/>
                <a:cs typeface="Cambria"/>
              </a:rPr>
              <a:t>Process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46050" y="2736850"/>
          <a:ext cx="8917937" cy="37353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2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5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05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0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9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96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896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800" b="1" spc="-5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Exam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800" b="1" spc="-5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Marks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2800" b="1" spc="-5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Syllabus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450850" marR="107314" indent="-334010">
                        <a:lnSpc>
                          <a:spcPct val="100000"/>
                        </a:lnSpc>
                        <a:spcBef>
                          <a:spcPts val="1585"/>
                        </a:spcBef>
                      </a:pPr>
                      <a:r>
                        <a:rPr sz="2800" b="1" spc="-10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No. </a:t>
                      </a:r>
                      <a:r>
                        <a:rPr sz="2800" b="1" spc="-5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of </a:t>
                      </a:r>
                      <a:r>
                        <a:rPr sz="2800" b="1" spc="-10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Qstns </a:t>
                      </a:r>
                      <a:r>
                        <a:rPr sz="2800" b="1" spc="-620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2800" b="1" spc="-20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solve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01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60985" marR="62230" indent="-187960">
                        <a:lnSpc>
                          <a:spcPct val="100000"/>
                        </a:lnSpc>
                        <a:spcBef>
                          <a:spcPts val="1585"/>
                        </a:spcBef>
                      </a:pPr>
                      <a:r>
                        <a:rPr sz="2800" b="1" spc="-5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Passi  </a:t>
                      </a:r>
                      <a:r>
                        <a:rPr sz="2800" b="1" spc="-10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ng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012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65"/>
                        </a:lnSpc>
                      </a:pPr>
                      <a:r>
                        <a:rPr sz="2800" b="1" spc="-10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Combin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marL="98425" marR="86360" indent="-3175" algn="ctr">
                        <a:lnSpc>
                          <a:spcPct val="100000"/>
                        </a:lnSpc>
                      </a:pPr>
                      <a:r>
                        <a:rPr sz="2800" b="1" spc="-5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e </a:t>
                      </a:r>
                      <a:r>
                        <a:rPr sz="2800" b="1" dirty="0">
                          <a:solidFill>
                            <a:srgbClr val="6F2F9F"/>
                          </a:solidFill>
                          <a:latin typeface="Calibri"/>
                          <a:cs typeface="Calibri"/>
                        </a:rPr>
                        <a:t> passing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28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2800" b="1" spc="-5" dirty="0">
                          <a:latin typeface="Calibri"/>
                          <a:cs typeface="Calibri"/>
                        </a:rPr>
                        <a:t>Insem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800" b="1" spc="-10" dirty="0">
                          <a:latin typeface="Calibri"/>
                          <a:cs typeface="Calibri"/>
                        </a:rPr>
                        <a:t>30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2800" b="1" spc="-5" dirty="0">
                          <a:latin typeface="Calibri"/>
                          <a:cs typeface="Calibri"/>
                        </a:rPr>
                        <a:t>Unit</a:t>
                      </a:r>
                      <a:r>
                        <a:rPr sz="28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" dirty="0">
                          <a:latin typeface="Calibri"/>
                          <a:cs typeface="Calibri"/>
                        </a:rPr>
                        <a:t>1,</a:t>
                      </a:r>
                      <a:r>
                        <a:rPr sz="28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" dirty="0">
                          <a:latin typeface="Calibri"/>
                          <a:cs typeface="Calibri"/>
                        </a:rPr>
                        <a:t>2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R="765175" algn="r">
                        <a:lnSpc>
                          <a:spcPct val="100000"/>
                        </a:lnSpc>
                      </a:pPr>
                      <a:r>
                        <a:rPr sz="2800" b="1" spc="-10" dirty="0">
                          <a:latin typeface="Calibri"/>
                          <a:cs typeface="Calibri"/>
                        </a:rPr>
                        <a:t>2/4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2800" b="1" dirty="0">
                          <a:latin typeface="Calibri"/>
                          <a:cs typeface="Calibri"/>
                        </a:rPr>
                        <a:t>0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0">
                        <a:latin typeface="Times New Roman"/>
                        <a:cs typeface="Times New Roman"/>
                      </a:endParaRPr>
                    </a:p>
                    <a:p>
                      <a:pPr marL="387985">
                        <a:lnSpc>
                          <a:spcPct val="100000"/>
                        </a:lnSpc>
                        <a:spcBef>
                          <a:spcPts val="2440"/>
                        </a:spcBef>
                      </a:pPr>
                      <a:r>
                        <a:rPr sz="4000" b="1" spc="-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40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27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800" b="1" spc="-5" dirty="0">
                          <a:latin typeface="Calibri"/>
                          <a:cs typeface="Calibri"/>
                        </a:rPr>
                        <a:t>End</a:t>
                      </a:r>
                      <a:r>
                        <a:rPr sz="28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" dirty="0">
                          <a:latin typeface="Calibri"/>
                          <a:cs typeface="Calibri"/>
                        </a:rPr>
                        <a:t>sem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800" b="1" spc="-10" dirty="0">
                          <a:latin typeface="Calibri"/>
                          <a:cs typeface="Calibri"/>
                        </a:rPr>
                        <a:t>70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800" b="1" spc="-5" dirty="0">
                          <a:latin typeface="Calibri"/>
                          <a:cs typeface="Calibri"/>
                        </a:rPr>
                        <a:t>Unit</a:t>
                      </a:r>
                      <a:r>
                        <a:rPr sz="28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" dirty="0">
                          <a:latin typeface="Calibri"/>
                          <a:cs typeface="Calibri"/>
                        </a:rPr>
                        <a:t>3,</a:t>
                      </a:r>
                      <a:r>
                        <a:rPr sz="28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" dirty="0">
                          <a:latin typeface="Calibri"/>
                          <a:cs typeface="Calibri"/>
                        </a:rPr>
                        <a:t>4, 5,</a:t>
                      </a:r>
                      <a:r>
                        <a:rPr sz="2800" b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800" b="1" spc="-5" dirty="0">
                          <a:latin typeface="Calibri"/>
                          <a:cs typeface="Calibri"/>
                        </a:rPr>
                        <a:t>6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R="765175" algn="r">
                        <a:lnSpc>
                          <a:spcPct val="100000"/>
                        </a:lnSpc>
                      </a:pPr>
                      <a:r>
                        <a:rPr sz="2800" b="1" spc="-10" dirty="0">
                          <a:latin typeface="Calibri"/>
                          <a:cs typeface="Calibri"/>
                        </a:rPr>
                        <a:t>4/8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2800" b="1" spc="-10" dirty="0">
                          <a:latin typeface="Calibri"/>
                          <a:cs typeface="Calibri"/>
                        </a:rPr>
                        <a:t>28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58400" cy="77723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0058400" cy="11658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3000" y="5317235"/>
              <a:ext cx="3276600" cy="136093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800600" y="4038600"/>
              <a:ext cx="4690745" cy="2265045"/>
            </a:xfrm>
            <a:custGeom>
              <a:avLst/>
              <a:gdLst/>
              <a:ahLst/>
              <a:cxnLst/>
              <a:rect l="l" t="t" r="r" b="b"/>
              <a:pathLst>
                <a:path w="4690745" h="2265045">
                  <a:moveTo>
                    <a:pt x="0" y="1045337"/>
                  </a:moveTo>
                  <a:lnTo>
                    <a:pt x="20954" y="997585"/>
                  </a:lnTo>
                  <a:lnTo>
                    <a:pt x="62864" y="963041"/>
                  </a:lnTo>
                  <a:lnTo>
                    <a:pt x="102870" y="940816"/>
                  </a:lnTo>
                  <a:lnTo>
                    <a:pt x="151891" y="919226"/>
                  </a:lnTo>
                  <a:lnTo>
                    <a:pt x="209550" y="898270"/>
                  </a:lnTo>
                  <a:lnTo>
                    <a:pt x="275844" y="878077"/>
                  </a:lnTo>
                  <a:lnTo>
                    <a:pt x="350012" y="858647"/>
                  </a:lnTo>
                  <a:lnTo>
                    <a:pt x="390016" y="849249"/>
                  </a:lnTo>
                  <a:lnTo>
                    <a:pt x="431926" y="840105"/>
                  </a:lnTo>
                  <a:lnTo>
                    <a:pt x="475741" y="831214"/>
                  </a:lnTo>
                  <a:lnTo>
                    <a:pt x="521335" y="822451"/>
                  </a:lnTo>
                  <a:lnTo>
                    <a:pt x="568578" y="814069"/>
                  </a:lnTo>
                  <a:lnTo>
                    <a:pt x="617474" y="805814"/>
                  </a:lnTo>
                  <a:lnTo>
                    <a:pt x="668147" y="797813"/>
                  </a:lnTo>
                  <a:lnTo>
                    <a:pt x="720471" y="790194"/>
                  </a:lnTo>
                  <a:lnTo>
                    <a:pt x="774319" y="782701"/>
                  </a:lnTo>
                  <a:lnTo>
                    <a:pt x="829817" y="775588"/>
                  </a:lnTo>
                  <a:lnTo>
                    <a:pt x="886713" y="768731"/>
                  </a:lnTo>
                  <a:lnTo>
                    <a:pt x="945007" y="762126"/>
                  </a:lnTo>
                  <a:lnTo>
                    <a:pt x="1004824" y="755904"/>
                  </a:lnTo>
                  <a:lnTo>
                    <a:pt x="1065911" y="749935"/>
                  </a:lnTo>
                  <a:lnTo>
                    <a:pt x="1128267" y="744219"/>
                  </a:lnTo>
                  <a:lnTo>
                    <a:pt x="1192022" y="738886"/>
                  </a:lnTo>
                  <a:lnTo>
                    <a:pt x="1256919" y="733932"/>
                  </a:lnTo>
                  <a:lnTo>
                    <a:pt x="1323086" y="729233"/>
                  </a:lnTo>
                  <a:lnTo>
                    <a:pt x="1390269" y="724788"/>
                  </a:lnTo>
                  <a:lnTo>
                    <a:pt x="1458595" y="720851"/>
                  </a:lnTo>
                  <a:lnTo>
                    <a:pt x="1528064" y="717169"/>
                  </a:lnTo>
                  <a:lnTo>
                    <a:pt x="1598422" y="713867"/>
                  </a:lnTo>
                  <a:lnTo>
                    <a:pt x="1669796" y="710945"/>
                  </a:lnTo>
                  <a:lnTo>
                    <a:pt x="1742185" y="708279"/>
                  </a:lnTo>
                  <a:lnTo>
                    <a:pt x="1815210" y="706119"/>
                  </a:lnTo>
                  <a:lnTo>
                    <a:pt x="1889252" y="704342"/>
                  </a:lnTo>
                  <a:lnTo>
                    <a:pt x="1964054" y="702944"/>
                  </a:lnTo>
                  <a:lnTo>
                    <a:pt x="2039620" y="701929"/>
                  </a:lnTo>
                  <a:lnTo>
                    <a:pt x="2115820" y="701294"/>
                  </a:lnTo>
                  <a:lnTo>
                    <a:pt x="2192781" y="701039"/>
                  </a:lnTo>
                  <a:lnTo>
                    <a:pt x="2269744" y="701294"/>
                  </a:lnTo>
                  <a:lnTo>
                    <a:pt x="2345944" y="701929"/>
                  </a:lnTo>
                  <a:lnTo>
                    <a:pt x="2421635" y="702944"/>
                  </a:lnTo>
                  <a:lnTo>
                    <a:pt x="2496439" y="704342"/>
                  </a:lnTo>
                  <a:lnTo>
                    <a:pt x="2570479" y="706119"/>
                  </a:lnTo>
                  <a:lnTo>
                    <a:pt x="2643631" y="708279"/>
                  </a:lnTo>
                  <a:lnTo>
                    <a:pt x="2716022" y="710945"/>
                  </a:lnTo>
                  <a:lnTo>
                    <a:pt x="2787396" y="713867"/>
                  </a:lnTo>
                  <a:lnTo>
                    <a:pt x="2857754" y="717169"/>
                  </a:lnTo>
                  <a:lnTo>
                    <a:pt x="2927096" y="720851"/>
                  </a:lnTo>
                  <a:lnTo>
                    <a:pt x="2995422" y="724788"/>
                  </a:lnTo>
                  <a:lnTo>
                    <a:pt x="3062604" y="729233"/>
                  </a:lnTo>
                  <a:lnTo>
                    <a:pt x="3128772" y="733932"/>
                  </a:lnTo>
                  <a:lnTo>
                    <a:pt x="3193669" y="738886"/>
                  </a:lnTo>
                  <a:lnTo>
                    <a:pt x="3257423" y="744219"/>
                  </a:lnTo>
                  <a:lnTo>
                    <a:pt x="3319779" y="749935"/>
                  </a:lnTo>
                  <a:lnTo>
                    <a:pt x="3380867" y="755904"/>
                  </a:lnTo>
                  <a:lnTo>
                    <a:pt x="3440683" y="762126"/>
                  </a:lnTo>
                  <a:lnTo>
                    <a:pt x="3498977" y="768731"/>
                  </a:lnTo>
                  <a:lnTo>
                    <a:pt x="3555873" y="775588"/>
                  </a:lnTo>
                  <a:lnTo>
                    <a:pt x="3611372" y="782701"/>
                  </a:lnTo>
                  <a:lnTo>
                    <a:pt x="3665220" y="790194"/>
                  </a:lnTo>
                  <a:lnTo>
                    <a:pt x="3717544" y="797813"/>
                  </a:lnTo>
                  <a:lnTo>
                    <a:pt x="3768217" y="805814"/>
                  </a:lnTo>
                  <a:lnTo>
                    <a:pt x="3817239" y="814069"/>
                  </a:lnTo>
                  <a:lnTo>
                    <a:pt x="3864482" y="822451"/>
                  </a:lnTo>
                  <a:lnTo>
                    <a:pt x="3910076" y="831214"/>
                  </a:lnTo>
                  <a:lnTo>
                    <a:pt x="3953891" y="840105"/>
                  </a:lnTo>
                  <a:lnTo>
                    <a:pt x="3995801" y="849249"/>
                  </a:lnTo>
                  <a:lnTo>
                    <a:pt x="4035805" y="858647"/>
                  </a:lnTo>
                  <a:lnTo>
                    <a:pt x="4073905" y="868299"/>
                  </a:lnTo>
                  <a:lnTo>
                    <a:pt x="4144009" y="888111"/>
                  </a:lnTo>
                  <a:lnTo>
                    <a:pt x="4205985" y="908685"/>
                  </a:lnTo>
                  <a:lnTo>
                    <a:pt x="4259453" y="930020"/>
                  </a:lnTo>
                  <a:lnTo>
                    <a:pt x="4304030" y="951992"/>
                  </a:lnTo>
                  <a:lnTo>
                    <a:pt x="4339208" y="974470"/>
                  </a:lnTo>
                  <a:lnTo>
                    <a:pt x="4373880" y="1009395"/>
                  </a:lnTo>
                  <a:lnTo>
                    <a:pt x="4385691" y="1045337"/>
                  </a:lnTo>
                  <a:lnTo>
                    <a:pt x="4384421" y="1057402"/>
                  </a:lnTo>
                  <a:lnTo>
                    <a:pt x="4364735" y="1092708"/>
                  </a:lnTo>
                  <a:lnTo>
                    <a:pt x="4322826" y="1127125"/>
                  </a:lnTo>
                  <a:lnTo>
                    <a:pt x="4282821" y="1149350"/>
                  </a:lnTo>
                  <a:lnTo>
                    <a:pt x="4233799" y="1170813"/>
                  </a:lnTo>
                  <a:lnTo>
                    <a:pt x="4176014" y="1191768"/>
                  </a:lnTo>
                  <a:lnTo>
                    <a:pt x="4109847" y="1211833"/>
                  </a:lnTo>
                  <a:lnTo>
                    <a:pt x="4035805" y="1231138"/>
                  </a:lnTo>
                  <a:lnTo>
                    <a:pt x="3995801" y="1240536"/>
                  </a:lnTo>
                  <a:lnTo>
                    <a:pt x="3953891" y="1249552"/>
                  </a:lnTo>
                  <a:lnTo>
                    <a:pt x="3910076" y="1258570"/>
                  </a:lnTo>
                  <a:lnTo>
                    <a:pt x="3864482" y="1267206"/>
                  </a:lnTo>
                  <a:lnTo>
                    <a:pt x="3817239" y="1275588"/>
                  </a:lnTo>
                  <a:lnTo>
                    <a:pt x="3768217" y="1283843"/>
                  </a:lnTo>
                  <a:lnTo>
                    <a:pt x="3717544" y="1291717"/>
                  </a:lnTo>
                  <a:lnTo>
                    <a:pt x="3665220" y="1299337"/>
                  </a:lnTo>
                  <a:lnTo>
                    <a:pt x="3611372" y="1306830"/>
                  </a:lnTo>
                  <a:lnTo>
                    <a:pt x="3555873" y="1313942"/>
                  </a:lnTo>
                  <a:lnTo>
                    <a:pt x="3498977" y="1320800"/>
                  </a:lnTo>
                  <a:lnTo>
                    <a:pt x="3440683" y="1327277"/>
                  </a:lnTo>
                  <a:lnTo>
                    <a:pt x="3380867" y="1333627"/>
                  </a:lnTo>
                  <a:lnTo>
                    <a:pt x="3319779" y="1339595"/>
                  </a:lnTo>
                  <a:lnTo>
                    <a:pt x="3257423" y="1345183"/>
                  </a:lnTo>
                  <a:lnTo>
                    <a:pt x="3193669" y="1350518"/>
                  </a:lnTo>
                  <a:lnTo>
                    <a:pt x="3128772" y="1355598"/>
                  </a:lnTo>
                  <a:lnTo>
                    <a:pt x="3062604" y="1360297"/>
                  </a:lnTo>
                  <a:lnTo>
                    <a:pt x="2995422" y="1364614"/>
                  </a:lnTo>
                  <a:lnTo>
                    <a:pt x="2927096" y="1368552"/>
                  </a:lnTo>
                  <a:lnTo>
                    <a:pt x="2857754" y="1372235"/>
                  </a:lnTo>
                  <a:lnTo>
                    <a:pt x="2787396" y="1375537"/>
                  </a:lnTo>
                  <a:lnTo>
                    <a:pt x="2716022" y="1378458"/>
                  </a:lnTo>
                  <a:lnTo>
                    <a:pt x="2643631" y="1381125"/>
                  </a:lnTo>
                  <a:lnTo>
                    <a:pt x="2570479" y="1383283"/>
                  </a:lnTo>
                  <a:lnTo>
                    <a:pt x="2496439" y="1385062"/>
                  </a:lnTo>
                  <a:lnTo>
                    <a:pt x="2421635" y="1386458"/>
                  </a:lnTo>
                  <a:lnTo>
                    <a:pt x="2345944" y="1387475"/>
                  </a:lnTo>
                  <a:lnTo>
                    <a:pt x="2269744" y="1388110"/>
                  </a:lnTo>
                  <a:lnTo>
                    <a:pt x="2192781" y="1388364"/>
                  </a:lnTo>
                  <a:lnTo>
                    <a:pt x="2115820" y="1388110"/>
                  </a:lnTo>
                  <a:lnTo>
                    <a:pt x="2039620" y="1387475"/>
                  </a:lnTo>
                  <a:lnTo>
                    <a:pt x="1964054" y="1386458"/>
                  </a:lnTo>
                  <a:lnTo>
                    <a:pt x="1889252" y="1385062"/>
                  </a:lnTo>
                  <a:lnTo>
                    <a:pt x="1815210" y="1383283"/>
                  </a:lnTo>
                  <a:lnTo>
                    <a:pt x="1742185" y="1381125"/>
                  </a:lnTo>
                  <a:lnTo>
                    <a:pt x="1669796" y="1378458"/>
                  </a:lnTo>
                  <a:lnTo>
                    <a:pt x="1598422" y="1375537"/>
                  </a:lnTo>
                  <a:lnTo>
                    <a:pt x="1528064" y="1372235"/>
                  </a:lnTo>
                  <a:lnTo>
                    <a:pt x="1458595" y="1368552"/>
                  </a:lnTo>
                  <a:lnTo>
                    <a:pt x="1390269" y="1364614"/>
                  </a:lnTo>
                  <a:lnTo>
                    <a:pt x="1323086" y="1360297"/>
                  </a:lnTo>
                  <a:lnTo>
                    <a:pt x="1256919" y="1355598"/>
                  </a:lnTo>
                  <a:lnTo>
                    <a:pt x="1192022" y="1350518"/>
                  </a:lnTo>
                  <a:lnTo>
                    <a:pt x="1128267" y="1345183"/>
                  </a:lnTo>
                  <a:lnTo>
                    <a:pt x="1065911" y="1339595"/>
                  </a:lnTo>
                  <a:lnTo>
                    <a:pt x="1004824" y="1333627"/>
                  </a:lnTo>
                  <a:lnTo>
                    <a:pt x="945007" y="1327277"/>
                  </a:lnTo>
                  <a:lnTo>
                    <a:pt x="886713" y="1320800"/>
                  </a:lnTo>
                  <a:lnTo>
                    <a:pt x="829817" y="1313942"/>
                  </a:lnTo>
                  <a:lnTo>
                    <a:pt x="774319" y="1306830"/>
                  </a:lnTo>
                  <a:lnTo>
                    <a:pt x="720471" y="1299337"/>
                  </a:lnTo>
                  <a:lnTo>
                    <a:pt x="668147" y="1291717"/>
                  </a:lnTo>
                  <a:lnTo>
                    <a:pt x="617474" y="1283843"/>
                  </a:lnTo>
                  <a:lnTo>
                    <a:pt x="568578" y="1275588"/>
                  </a:lnTo>
                  <a:lnTo>
                    <a:pt x="521335" y="1267206"/>
                  </a:lnTo>
                  <a:lnTo>
                    <a:pt x="475741" y="1258570"/>
                  </a:lnTo>
                  <a:lnTo>
                    <a:pt x="431926" y="1249552"/>
                  </a:lnTo>
                  <a:lnTo>
                    <a:pt x="390016" y="1240536"/>
                  </a:lnTo>
                  <a:lnTo>
                    <a:pt x="350012" y="1231138"/>
                  </a:lnTo>
                  <a:lnTo>
                    <a:pt x="311912" y="1221613"/>
                  </a:lnTo>
                  <a:lnTo>
                    <a:pt x="241680" y="1201801"/>
                  </a:lnTo>
                  <a:lnTo>
                    <a:pt x="179704" y="1181354"/>
                  </a:lnTo>
                  <a:lnTo>
                    <a:pt x="126237" y="1160145"/>
                  </a:lnTo>
                  <a:lnTo>
                    <a:pt x="81661" y="1138301"/>
                  </a:lnTo>
                  <a:lnTo>
                    <a:pt x="46482" y="1115822"/>
                  </a:lnTo>
                  <a:lnTo>
                    <a:pt x="11811" y="1081024"/>
                  </a:lnTo>
                  <a:lnTo>
                    <a:pt x="0" y="1045337"/>
                  </a:lnTo>
                </a:path>
                <a:path w="4690745" h="2265045">
                  <a:moveTo>
                    <a:pt x="304800" y="1850008"/>
                  </a:moveTo>
                  <a:lnTo>
                    <a:pt x="316102" y="1807464"/>
                  </a:lnTo>
                  <a:lnTo>
                    <a:pt x="349376" y="1766062"/>
                  </a:lnTo>
                  <a:lnTo>
                    <a:pt x="383159" y="1739264"/>
                  </a:lnTo>
                  <a:lnTo>
                    <a:pt x="425958" y="1713230"/>
                  </a:lnTo>
                  <a:lnTo>
                    <a:pt x="477265" y="1687957"/>
                  </a:lnTo>
                  <a:lnTo>
                    <a:pt x="536955" y="1663445"/>
                  </a:lnTo>
                  <a:lnTo>
                    <a:pt x="604392" y="1639824"/>
                  </a:lnTo>
                  <a:lnTo>
                    <a:pt x="640969" y="1628394"/>
                  </a:lnTo>
                  <a:lnTo>
                    <a:pt x="679450" y="1617218"/>
                  </a:lnTo>
                  <a:lnTo>
                    <a:pt x="719836" y="1606295"/>
                  </a:lnTo>
                  <a:lnTo>
                    <a:pt x="762000" y="1595627"/>
                  </a:lnTo>
                  <a:lnTo>
                    <a:pt x="805814" y="1585214"/>
                  </a:lnTo>
                  <a:lnTo>
                    <a:pt x="851408" y="1575054"/>
                  </a:lnTo>
                  <a:lnTo>
                    <a:pt x="898651" y="1565275"/>
                  </a:lnTo>
                  <a:lnTo>
                    <a:pt x="947420" y="1555623"/>
                  </a:lnTo>
                  <a:lnTo>
                    <a:pt x="997838" y="1546479"/>
                  </a:lnTo>
                  <a:lnTo>
                    <a:pt x="1049782" y="1537462"/>
                  </a:lnTo>
                  <a:lnTo>
                    <a:pt x="1103249" y="1528826"/>
                  </a:lnTo>
                  <a:lnTo>
                    <a:pt x="1158113" y="1520570"/>
                  </a:lnTo>
                  <a:lnTo>
                    <a:pt x="1214374" y="1512570"/>
                  </a:lnTo>
                  <a:lnTo>
                    <a:pt x="1272032" y="1504950"/>
                  </a:lnTo>
                  <a:lnTo>
                    <a:pt x="1331087" y="1497583"/>
                  </a:lnTo>
                  <a:lnTo>
                    <a:pt x="1391285" y="1490726"/>
                  </a:lnTo>
                  <a:lnTo>
                    <a:pt x="1452879" y="1484122"/>
                  </a:lnTo>
                  <a:lnTo>
                    <a:pt x="1515617" y="1478026"/>
                  </a:lnTo>
                  <a:lnTo>
                    <a:pt x="1579499" y="1472183"/>
                  </a:lnTo>
                  <a:lnTo>
                    <a:pt x="1644523" y="1466723"/>
                  </a:lnTo>
                  <a:lnTo>
                    <a:pt x="1710690" y="1461643"/>
                  </a:lnTo>
                  <a:lnTo>
                    <a:pt x="1777746" y="1457070"/>
                  </a:lnTo>
                  <a:lnTo>
                    <a:pt x="1845818" y="1452752"/>
                  </a:lnTo>
                  <a:lnTo>
                    <a:pt x="1915032" y="1448943"/>
                  </a:lnTo>
                  <a:lnTo>
                    <a:pt x="1985009" y="1445514"/>
                  </a:lnTo>
                  <a:lnTo>
                    <a:pt x="2055876" y="1442466"/>
                  </a:lnTo>
                  <a:lnTo>
                    <a:pt x="2127630" y="1439926"/>
                  </a:lnTo>
                  <a:lnTo>
                    <a:pt x="2200275" y="1437894"/>
                  </a:lnTo>
                  <a:lnTo>
                    <a:pt x="2273554" y="1436243"/>
                  </a:lnTo>
                  <a:lnTo>
                    <a:pt x="2347595" y="1435100"/>
                  </a:lnTo>
                  <a:lnTo>
                    <a:pt x="2422398" y="1434338"/>
                  </a:lnTo>
                  <a:lnTo>
                    <a:pt x="2497708" y="1434083"/>
                  </a:lnTo>
                  <a:lnTo>
                    <a:pt x="2573020" y="1434338"/>
                  </a:lnTo>
                  <a:lnTo>
                    <a:pt x="2647696" y="1435100"/>
                  </a:lnTo>
                  <a:lnTo>
                    <a:pt x="2721736" y="1436243"/>
                  </a:lnTo>
                  <a:lnTo>
                    <a:pt x="2795016" y="1437894"/>
                  </a:lnTo>
                  <a:lnTo>
                    <a:pt x="2867659" y="1439926"/>
                  </a:lnTo>
                  <a:lnTo>
                    <a:pt x="2939288" y="1442466"/>
                  </a:lnTo>
                  <a:lnTo>
                    <a:pt x="3010154" y="1445514"/>
                  </a:lnTo>
                  <a:lnTo>
                    <a:pt x="3080130" y="1448943"/>
                  </a:lnTo>
                  <a:lnTo>
                    <a:pt x="3149346" y="1452752"/>
                  </a:lnTo>
                  <a:lnTo>
                    <a:pt x="3217418" y="1457070"/>
                  </a:lnTo>
                  <a:lnTo>
                    <a:pt x="3284601" y="1461643"/>
                  </a:lnTo>
                  <a:lnTo>
                    <a:pt x="3350768" y="1466723"/>
                  </a:lnTo>
                  <a:lnTo>
                    <a:pt x="3415792" y="1472183"/>
                  </a:lnTo>
                  <a:lnTo>
                    <a:pt x="3479673" y="1478026"/>
                  </a:lnTo>
                  <a:lnTo>
                    <a:pt x="3542410" y="1484122"/>
                  </a:lnTo>
                  <a:lnTo>
                    <a:pt x="3604005" y="1490726"/>
                  </a:lnTo>
                  <a:lnTo>
                    <a:pt x="3664204" y="1497583"/>
                  </a:lnTo>
                  <a:lnTo>
                    <a:pt x="3723258" y="1504950"/>
                  </a:lnTo>
                  <a:lnTo>
                    <a:pt x="3780917" y="1512570"/>
                  </a:lnTo>
                  <a:lnTo>
                    <a:pt x="3837178" y="1520570"/>
                  </a:lnTo>
                  <a:lnTo>
                    <a:pt x="3892042" y="1528826"/>
                  </a:lnTo>
                  <a:lnTo>
                    <a:pt x="3945508" y="1537462"/>
                  </a:lnTo>
                  <a:lnTo>
                    <a:pt x="3997452" y="1546479"/>
                  </a:lnTo>
                  <a:lnTo>
                    <a:pt x="4047871" y="1555623"/>
                  </a:lnTo>
                  <a:lnTo>
                    <a:pt x="4096511" y="1565275"/>
                  </a:lnTo>
                  <a:lnTo>
                    <a:pt x="4143755" y="1575054"/>
                  </a:lnTo>
                  <a:lnTo>
                    <a:pt x="4189349" y="1585214"/>
                  </a:lnTo>
                  <a:lnTo>
                    <a:pt x="4233164" y="1595627"/>
                  </a:lnTo>
                  <a:lnTo>
                    <a:pt x="4275328" y="1606295"/>
                  </a:lnTo>
                  <a:lnTo>
                    <a:pt x="4315714" y="1617218"/>
                  </a:lnTo>
                  <a:lnTo>
                    <a:pt x="4354195" y="1628394"/>
                  </a:lnTo>
                  <a:lnTo>
                    <a:pt x="4390771" y="1639824"/>
                  </a:lnTo>
                  <a:lnTo>
                    <a:pt x="4458334" y="1663445"/>
                  </a:lnTo>
                  <a:lnTo>
                    <a:pt x="4518025" y="1687957"/>
                  </a:lnTo>
                  <a:lnTo>
                    <a:pt x="4569333" y="1713230"/>
                  </a:lnTo>
                  <a:lnTo>
                    <a:pt x="4612132" y="1739264"/>
                  </a:lnTo>
                  <a:lnTo>
                    <a:pt x="4645914" y="1766062"/>
                  </a:lnTo>
                  <a:lnTo>
                    <a:pt x="4679188" y="1807464"/>
                  </a:lnTo>
                  <a:lnTo>
                    <a:pt x="4690491" y="1850008"/>
                  </a:lnTo>
                  <a:lnTo>
                    <a:pt x="4689221" y="1864233"/>
                  </a:lnTo>
                  <a:lnTo>
                    <a:pt x="4670425" y="1906270"/>
                  </a:lnTo>
                  <a:lnTo>
                    <a:pt x="4630166" y="1947037"/>
                  </a:lnTo>
                  <a:lnTo>
                    <a:pt x="4591811" y="1973326"/>
                  </a:lnTo>
                  <a:lnTo>
                    <a:pt x="4544695" y="1998852"/>
                  </a:lnTo>
                  <a:lnTo>
                    <a:pt x="4489196" y="2023491"/>
                  </a:lnTo>
                  <a:lnTo>
                    <a:pt x="4425569" y="2047494"/>
                  </a:lnTo>
                  <a:lnTo>
                    <a:pt x="4354195" y="2070481"/>
                  </a:lnTo>
                  <a:lnTo>
                    <a:pt x="4315714" y="2081657"/>
                  </a:lnTo>
                  <a:lnTo>
                    <a:pt x="4275328" y="2092579"/>
                  </a:lnTo>
                  <a:lnTo>
                    <a:pt x="4233164" y="2103120"/>
                  </a:lnTo>
                  <a:lnTo>
                    <a:pt x="4189349" y="2113534"/>
                  </a:lnTo>
                  <a:lnTo>
                    <a:pt x="4143755" y="2123694"/>
                  </a:lnTo>
                  <a:lnTo>
                    <a:pt x="4096511" y="2133473"/>
                  </a:lnTo>
                  <a:lnTo>
                    <a:pt x="4047871" y="2142998"/>
                  </a:lnTo>
                  <a:lnTo>
                    <a:pt x="3997452" y="2152269"/>
                  </a:lnTo>
                  <a:lnTo>
                    <a:pt x="3945508" y="2161159"/>
                  </a:lnTo>
                  <a:lnTo>
                    <a:pt x="3892042" y="2169795"/>
                  </a:lnTo>
                  <a:lnTo>
                    <a:pt x="3837178" y="2178050"/>
                  </a:lnTo>
                  <a:lnTo>
                    <a:pt x="3780917" y="2186051"/>
                  </a:lnTo>
                  <a:lnTo>
                    <a:pt x="3723258" y="2193671"/>
                  </a:lnTo>
                  <a:lnTo>
                    <a:pt x="3664204" y="2200910"/>
                  </a:lnTo>
                  <a:lnTo>
                    <a:pt x="3604005" y="2207895"/>
                  </a:lnTo>
                  <a:lnTo>
                    <a:pt x="3542410" y="2214499"/>
                  </a:lnTo>
                  <a:lnTo>
                    <a:pt x="3479673" y="2220595"/>
                  </a:lnTo>
                  <a:lnTo>
                    <a:pt x="3415792" y="2226437"/>
                  </a:lnTo>
                  <a:lnTo>
                    <a:pt x="3350768" y="2231898"/>
                  </a:lnTo>
                  <a:lnTo>
                    <a:pt x="3284601" y="2236978"/>
                  </a:lnTo>
                  <a:lnTo>
                    <a:pt x="3217418" y="2241677"/>
                  </a:lnTo>
                  <a:lnTo>
                    <a:pt x="3149346" y="2245868"/>
                  </a:lnTo>
                  <a:lnTo>
                    <a:pt x="3080130" y="2249678"/>
                  </a:lnTo>
                  <a:lnTo>
                    <a:pt x="3010154" y="2253107"/>
                  </a:lnTo>
                  <a:lnTo>
                    <a:pt x="2939288" y="2256155"/>
                  </a:lnTo>
                  <a:lnTo>
                    <a:pt x="2867659" y="2258695"/>
                  </a:lnTo>
                  <a:lnTo>
                    <a:pt x="2795016" y="2260727"/>
                  </a:lnTo>
                  <a:lnTo>
                    <a:pt x="2721736" y="2262378"/>
                  </a:lnTo>
                  <a:lnTo>
                    <a:pt x="2647696" y="2263521"/>
                  </a:lnTo>
                  <a:lnTo>
                    <a:pt x="2573020" y="2264283"/>
                  </a:lnTo>
                  <a:lnTo>
                    <a:pt x="2497708" y="2264537"/>
                  </a:lnTo>
                  <a:lnTo>
                    <a:pt x="2422398" y="2264283"/>
                  </a:lnTo>
                  <a:lnTo>
                    <a:pt x="2347595" y="2263521"/>
                  </a:lnTo>
                  <a:lnTo>
                    <a:pt x="2273554" y="2262378"/>
                  </a:lnTo>
                  <a:lnTo>
                    <a:pt x="2200275" y="2260727"/>
                  </a:lnTo>
                  <a:lnTo>
                    <a:pt x="2127630" y="2258695"/>
                  </a:lnTo>
                  <a:lnTo>
                    <a:pt x="2055876" y="2256155"/>
                  </a:lnTo>
                  <a:lnTo>
                    <a:pt x="1985009" y="2253107"/>
                  </a:lnTo>
                  <a:lnTo>
                    <a:pt x="1915032" y="2249678"/>
                  </a:lnTo>
                  <a:lnTo>
                    <a:pt x="1845818" y="2245868"/>
                  </a:lnTo>
                  <a:lnTo>
                    <a:pt x="1777746" y="2241677"/>
                  </a:lnTo>
                  <a:lnTo>
                    <a:pt x="1710690" y="2236978"/>
                  </a:lnTo>
                  <a:lnTo>
                    <a:pt x="1644523" y="2231898"/>
                  </a:lnTo>
                  <a:lnTo>
                    <a:pt x="1579499" y="2226437"/>
                  </a:lnTo>
                  <a:lnTo>
                    <a:pt x="1515617" y="2220595"/>
                  </a:lnTo>
                  <a:lnTo>
                    <a:pt x="1452879" y="2214499"/>
                  </a:lnTo>
                  <a:lnTo>
                    <a:pt x="1391285" y="2207895"/>
                  </a:lnTo>
                  <a:lnTo>
                    <a:pt x="1331087" y="2200910"/>
                  </a:lnTo>
                  <a:lnTo>
                    <a:pt x="1272032" y="2193671"/>
                  </a:lnTo>
                  <a:lnTo>
                    <a:pt x="1214374" y="2186051"/>
                  </a:lnTo>
                  <a:lnTo>
                    <a:pt x="1158113" y="2178050"/>
                  </a:lnTo>
                  <a:lnTo>
                    <a:pt x="1103249" y="2169795"/>
                  </a:lnTo>
                  <a:lnTo>
                    <a:pt x="1049782" y="2161159"/>
                  </a:lnTo>
                  <a:lnTo>
                    <a:pt x="997838" y="2152269"/>
                  </a:lnTo>
                  <a:lnTo>
                    <a:pt x="947420" y="2142998"/>
                  </a:lnTo>
                  <a:lnTo>
                    <a:pt x="898651" y="2133473"/>
                  </a:lnTo>
                  <a:lnTo>
                    <a:pt x="851408" y="2123694"/>
                  </a:lnTo>
                  <a:lnTo>
                    <a:pt x="805814" y="2113534"/>
                  </a:lnTo>
                  <a:lnTo>
                    <a:pt x="762000" y="2103120"/>
                  </a:lnTo>
                  <a:lnTo>
                    <a:pt x="719836" y="2092579"/>
                  </a:lnTo>
                  <a:lnTo>
                    <a:pt x="679450" y="2081657"/>
                  </a:lnTo>
                  <a:lnTo>
                    <a:pt x="640969" y="2070481"/>
                  </a:lnTo>
                  <a:lnTo>
                    <a:pt x="604392" y="2059051"/>
                  </a:lnTo>
                  <a:lnTo>
                    <a:pt x="536955" y="2035556"/>
                  </a:lnTo>
                  <a:lnTo>
                    <a:pt x="477265" y="2011172"/>
                  </a:lnTo>
                  <a:lnTo>
                    <a:pt x="425958" y="1986152"/>
                  </a:lnTo>
                  <a:lnTo>
                    <a:pt x="383159" y="1960245"/>
                  </a:lnTo>
                  <a:lnTo>
                    <a:pt x="349376" y="1933575"/>
                  </a:lnTo>
                  <a:lnTo>
                    <a:pt x="316102" y="1892427"/>
                  </a:lnTo>
                  <a:lnTo>
                    <a:pt x="304800" y="1850008"/>
                  </a:lnTo>
                </a:path>
                <a:path w="4690745" h="2265045">
                  <a:moveTo>
                    <a:pt x="114300" y="228600"/>
                  </a:moveTo>
                  <a:lnTo>
                    <a:pt x="144145" y="184276"/>
                  </a:lnTo>
                  <a:lnTo>
                    <a:pt x="180466" y="163067"/>
                  </a:lnTo>
                  <a:lnTo>
                    <a:pt x="229997" y="142621"/>
                  </a:lnTo>
                  <a:lnTo>
                    <a:pt x="292100" y="123189"/>
                  </a:lnTo>
                  <a:lnTo>
                    <a:pt x="366013" y="104648"/>
                  </a:lnTo>
                  <a:lnTo>
                    <a:pt x="407162" y="95885"/>
                  </a:lnTo>
                  <a:lnTo>
                    <a:pt x="450976" y="87375"/>
                  </a:lnTo>
                  <a:lnTo>
                    <a:pt x="497459" y="79121"/>
                  </a:lnTo>
                  <a:lnTo>
                    <a:pt x="546480" y="71247"/>
                  </a:lnTo>
                  <a:lnTo>
                    <a:pt x="597915" y="63753"/>
                  </a:lnTo>
                  <a:lnTo>
                    <a:pt x="651637" y="56514"/>
                  </a:lnTo>
                  <a:lnTo>
                    <a:pt x="707516" y="49657"/>
                  </a:lnTo>
                  <a:lnTo>
                    <a:pt x="765683" y="43179"/>
                  </a:lnTo>
                  <a:lnTo>
                    <a:pt x="825880" y="37211"/>
                  </a:lnTo>
                  <a:lnTo>
                    <a:pt x="887984" y="31496"/>
                  </a:lnTo>
                  <a:lnTo>
                    <a:pt x="952119" y="26288"/>
                  </a:lnTo>
                  <a:lnTo>
                    <a:pt x="1017904" y="21462"/>
                  </a:lnTo>
                  <a:lnTo>
                    <a:pt x="1085469" y="17145"/>
                  </a:lnTo>
                  <a:lnTo>
                    <a:pt x="1154557" y="13208"/>
                  </a:lnTo>
                  <a:lnTo>
                    <a:pt x="1225296" y="9778"/>
                  </a:lnTo>
                  <a:lnTo>
                    <a:pt x="1297432" y="6858"/>
                  </a:lnTo>
                  <a:lnTo>
                    <a:pt x="1370838" y="4445"/>
                  </a:lnTo>
                  <a:lnTo>
                    <a:pt x="1445640" y="2539"/>
                  </a:lnTo>
                  <a:lnTo>
                    <a:pt x="1521460" y="1142"/>
                  </a:lnTo>
                  <a:lnTo>
                    <a:pt x="1598422" y="253"/>
                  </a:lnTo>
                  <a:lnTo>
                    <a:pt x="1676400" y="0"/>
                  </a:lnTo>
                  <a:lnTo>
                    <a:pt x="1754504" y="253"/>
                  </a:lnTo>
                  <a:lnTo>
                    <a:pt x="1831594" y="1142"/>
                  </a:lnTo>
                  <a:lnTo>
                    <a:pt x="1907540" y="2539"/>
                  </a:lnTo>
                  <a:lnTo>
                    <a:pt x="1982343" y="4445"/>
                  </a:lnTo>
                  <a:lnTo>
                    <a:pt x="2055876" y="6858"/>
                  </a:lnTo>
                  <a:lnTo>
                    <a:pt x="2128011" y="9778"/>
                  </a:lnTo>
                  <a:lnTo>
                    <a:pt x="2198751" y="13208"/>
                  </a:lnTo>
                  <a:lnTo>
                    <a:pt x="2267966" y="17145"/>
                  </a:lnTo>
                  <a:lnTo>
                    <a:pt x="2335529" y="21462"/>
                  </a:lnTo>
                  <a:lnTo>
                    <a:pt x="2401443" y="26288"/>
                  </a:lnTo>
                  <a:lnTo>
                    <a:pt x="2465451" y="31496"/>
                  </a:lnTo>
                  <a:lnTo>
                    <a:pt x="2527554" y="37211"/>
                  </a:lnTo>
                  <a:lnTo>
                    <a:pt x="2587752" y="43179"/>
                  </a:lnTo>
                  <a:lnTo>
                    <a:pt x="2645918" y="49657"/>
                  </a:lnTo>
                  <a:lnTo>
                    <a:pt x="2701798" y="56514"/>
                  </a:lnTo>
                  <a:lnTo>
                    <a:pt x="2755519" y="63753"/>
                  </a:lnTo>
                  <a:lnTo>
                    <a:pt x="2806827" y="71247"/>
                  </a:lnTo>
                  <a:lnTo>
                    <a:pt x="2855849" y="79121"/>
                  </a:lnTo>
                  <a:lnTo>
                    <a:pt x="2902204" y="87375"/>
                  </a:lnTo>
                  <a:lnTo>
                    <a:pt x="2946019" y="95885"/>
                  </a:lnTo>
                  <a:lnTo>
                    <a:pt x="2987167" y="104648"/>
                  </a:lnTo>
                  <a:lnTo>
                    <a:pt x="3025521" y="113791"/>
                  </a:lnTo>
                  <a:lnTo>
                    <a:pt x="3093593" y="132841"/>
                  </a:lnTo>
                  <a:lnTo>
                    <a:pt x="3149346" y="152780"/>
                  </a:lnTo>
                  <a:lnTo>
                    <a:pt x="3192272" y="173609"/>
                  </a:lnTo>
                  <a:lnTo>
                    <a:pt x="3230879" y="206121"/>
                  </a:lnTo>
                  <a:lnTo>
                    <a:pt x="3238500" y="228600"/>
                  </a:lnTo>
                  <a:lnTo>
                    <a:pt x="3236595" y="240029"/>
                  </a:lnTo>
                  <a:lnTo>
                    <a:pt x="3208654" y="273430"/>
                  </a:lnTo>
                  <a:lnTo>
                    <a:pt x="3172459" y="294766"/>
                  </a:lnTo>
                  <a:lnTo>
                    <a:pt x="3123056" y="315213"/>
                  </a:lnTo>
                  <a:lnTo>
                    <a:pt x="3060954" y="334772"/>
                  </a:lnTo>
                  <a:lnTo>
                    <a:pt x="2987167" y="353187"/>
                  </a:lnTo>
                  <a:lnTo>
                    <a:pt x="2946019" y="361950"/>
                  </a:lnTo>
                  <a:lnTo>
                    <a:pt x="2902204" y="370459"/>
                  </a:lnTo>
                  <a:lnTo>
                    <a:pt x="2855849" y="378713"/>
                  </a:lnTo>
                  <a:lnTo>
                    <a:pt x="2806827" y="386588"/>
                  </a:lnTo>
                  <a:lnTo>
                    <a:pt x="2755519" y="394080"/>
                  </a:lnTo>
                  <a:lnTo>
                    <a:pt x="2701798" y="401192"/>
                  </a:lnTo>
                  <a:lnTo>
                    <a:pt x="2645918" y="408050"/>
                  </a:lnTo>
                  <a:lnTo>
                    <a:pt x="2587752" y="414400"/>
                  </a:lnTo>
                  <a:lnTo>
                    <a:pt x="2527554" y="420370"/>
                  </a:lnTo>
                  <a:lnTo>
                    <a:pt x="2465451" y="426085"/>
                  </a:lnTo>
                  <a:lnTo>
                    <a:pt x="2401443" y="431291"/>
                  </a:lnTo>
                  <a:lnTo>
                    <a:pt x="2335529" y="435990"/>
                  </a:lnTo>
                  <a:lnTo>
                    <a:pt x="2267966" y="440309"/>
                  </a:lnTo>
                  <a:lnTo>
                    <a:pt x="2198751" y="444119"/>
                  </a:lnTo>
                  <a:lnTo>
                    <a:pt x="2128011" y="447548"/>
                  </a:lnTo>
                  <a:lnTo>
                    <a:pt x="2055876" y="450469"/>
                  </a:lnTo>
                  <a:lnTo>
                    <a:pt x="1982343" y="452882"/>
                  </a:lnTo>
                  <a:lnTo>
                    <a:pt x="1907540" y="454787"/>
                  </a:lnTo>
                  <a:lnTo>
                    <a:pt x="1831594" y="456057"/>
                  </a:lnTo>
                  <a:lnTo>
                    <a:pt x="1754504" y="456946"/>
                  </a:lnTo>
                  <a:lnTo>
                    <a:pt x="1676400" y="457200"/>
                  </a:lnTo>
                  <a:lnTo>
                    <a:pt x="1598422" y="456946"/>
                  </a:lnTo>
                  <a:lnTo>
                    <a:pt x="1521460" y="456057"/>
                  </a:lnTo>
                  <a:lnTo>
                    <a:pt x="1445640" y="454787"/>
                  </a:lnTo>
                  <a:lnTo>
                    <a:pt x="1370838" y="452882"/>
                  </a:lnTo>
                  <a:lnTo>
                    <a:pt x="1297432" y="450469"/>
                  </a:lnTo>
                  <a:lnTo>
                    <a:pt x="1225296" y="447548"/>
                  </a:lnTo>
                  <a:lnTo>
                    <a:pt x="1154557" y="444119"/>
                  </a:lnTo>
                  <a:lnTo>
                    <a:pt x="1085469" y="440309"/>
                  </a:lnTo>
                  <a:lnTo>
                    <a:pt x="1017904" y="435990"/>
                  </a:lnTo>
                  <a:lnTo>
                    <a:pt x="952119" y="431291"/>
                  </a:lnTo>
                  <a:lnTo>
                    <a:pt x="887984" y="426085"/>
                  </a:lnTo>
                  <a:lnTo>
                    <a:pt x="825880" y="420370"/>
                  </a:lnTo>
                  <a:lnTo>
                    <a:pt x="765683" y="414400"/>
                  </a:lnTo>
                  <a:lnTo>
                    <a:pt x="707516" y="408050"/>
                  </a:lnTo>
                  <a:lnTo>
                    <a:pt x="651637" y="401192"/>
                  </a:lnTo>
                  <a:lnTo>
                    <a:pt x="597915" y="394080"/>
                  </a:lnTo>
                  <a:lnTo>
                    <a:pt x="546480" y="386588"/>
                  </a:lnTo>
                  <a:lnTo>
                    <a:pt x="497459" y="378713"/>
                  </a:lnTo>
                  <a:lnTo>
                    <a:pt x="450976" y="370459"/>
                  </a:lnTo>
                  <a:lnTo>
                    <a:pt x="407162" y="361950"/>
                  </a:lnTo>
                  <a:lnTo>
                    <a:pt x="366013" y="353187"/>
                  </a:lnTo>
                  <a:lnTo>
                    <a:pt x="327660" y="344042"/>
                  </a:lnTo>
                  <a:lnTo>
                    <a:pt x="259461" y="325120"/>
                  </a:lnTo>
                  <a:lnTo>
                    <a:pt x="203580" y="305053"/>
                  </a:lnTo>
                  <a:lnTo>
                    <a:pt x="160654" y="284099"/>
                  </a:lnTo>
                  <a:lnTo>
                    <a:pt x="121920" y="251333"/>
                  </a:lnTo>
                  <a:lnTo>
                    <a:pt x="114300" y="228600"/>
                  </a:lnTo>
                </a:path>
              </a:pathLst>
            </a:custGeom>
            <a:ln w="1219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653153" y="1447546"/>
            <a:ext cx="31000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800" b="1" spc="-8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1800" b="1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6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1800" b="1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310" dirty="0">
                <a:solidFill>
                  <a:srgbClr val="C00000"/>
                </a:solidFill>
                <a:latin typeface="Calibri"/>
                <a:cs typeface="Calibri"/>
              </a:rPr>
              <a:t>V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er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y</a:t>
            </a:r>
            <a:r>
              <a:rPr sz="1800" b="1" spc="-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Im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1800" b="1" spc="-40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1800" b="1" spc="-50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1800" b="1" spc="-45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1800" b="1" spc="-1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1800" b="1" spc="-85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p 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b="1" spc="-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or</a:t>
            </a:r>
            <a:r>
              <a:rPr sz="1800" b="1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800" b="1" spc="-7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the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spc="-8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1800" b="1" spc="-3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ail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76953" y="4045077"/>
            <a:ext cx="4463415" cy="288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2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800" b="1" spc="-8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spc="-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484" dirty="0">
                <a:solidFill>
                  <a:srgbClr val="001F5F"/>
                </a:solidFill>
                <a:latin typeface="Calibri"/>
                <a:cs typeface="Calibri"/>
              </a:rPr>
              <a:t>“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Aa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dh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aa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be</a:t>
            </a:r>
            <a:r>
              <a:rPr sz="1800" b="1" spc="16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”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50">
              <a:latin typeface="Calibri"/>
              <a:cs typeface="Calibri"/>
            </a:endParaRPr>
          </a:p>
          <a:p>
            <a:pPr marL="821690">
              <a:lnSpc>
                <a:spcPct val="100000"/>
              </a:lnSpc>
            </a:pP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800" b="1" spc="-7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am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pe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1800" b="1" spc="-9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v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ou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8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75" dirty="0">
                <a:solidFill>
                  <a:srgbClr val="001F5F"/>
                </a:solidFill>
                <a:latin typeface="Calibri"/>
                <a:cs typeface="Calibri"/>
              </a:rPr>
              <a:t>x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endParaRPr sz="1800">
              <a:latin typeface="Calibri"/>
              <a:cs typeface="Calibri"/>
            </a:endParaRPr>
          </a:p>
          <a:p>
            <a:pPr marL="821690">
              <a:lnSpc>
                <a:spcPct val="100000"/>
              </a:lnSpc>
            </a:pP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Marksheet.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00">
              <a:latin typeface="Calibri"/>
              <a:cs typeface="Calibri"/>
            </a:endParaRPr>
          </a:p>
          <a:p>
            <a:pPr marL="891540" marR="5080">
              <a:lnSpc>
                <a:spcPct val="100000"/>
              </a:lnSpc>
              <a:spcBef>
                <a:spcPts val="5"/>
              </a:spcBef>
            </a:pP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800" b="1" spc="-7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spc="-9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Email</a:t>
            </a:r>
            <a:r>
              <a:rPr sz="1800" b="1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&amp;</a:t>
            </a:r>
            <a:r>
              <a:rPr sz="18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ob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No.</a:t>
            </a:r>
            <a:r>
              <a:rPr sz="1800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of  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St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ude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b="1" spc="-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1800" b="1" spc="5" dirty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18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Not</a:t>
            </a:r>
            <a:r>
              <a:rPr sz="1800" b="1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Use</a:t>
            </a:r>
            <a:r>
              <a:rPr sz="18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95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800" b="1" spc="-9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b="1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1800" b="1" spc="-3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il</a:t>
            </a:r>
            <a:r>
              <a:rPr sz="1800" b="1" spc="-35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)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lick</a:t>
            </a:r>
            <a:r>
              <a:rPr sz="1800" b="1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on</a:t>
            </a:r>
            <a:r>
              <a:rPr sz="1800" b="1" spc="-1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30" dirty="0">
                <a:solidFill>
                  <a:srgbClr val="001F5F"/>
                </a:solidFill>
                <a:latin typeface="Calibri"/>
                <a:cs typeface="Calibri"/>
              </a:rPr>
              <a:t>“</a:t>
            </a:r>
            <a:r>
              <a:rPr sz="1800" b="1" spc="-215" dirty="0">
                <a:solidFill>
                  <a:srgbClr val="001F5F"/>
                </a:solidFill>
                <a:latin typeface="Calibri"/>
                <a:cs typeface="Calibri"/>
              </a:rPr>
              <a:t>V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r>
              <a:rPr sz="18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Email</a:t>
            </a:r>
            <a:r>
              <a:rPr sz="1800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800" b="1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obile</a:t>
            </a:r>
            <a:r>
              <a:rPr sz="1800" b="1" spc="-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60" dirty="0">
                <a:solidFill>
                  <a:srgbClr val="001F5F"/>
                </a:solidFill>
                <a:latin typeface="Calibri"/>
                <a:cs typeface="Calibri"/>
              </a:rPr>
              <a:t>No</a:t>
            </a:r>
            <a:r>
              <a:rPr sz="1800" b="1" spc="-330" dirty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”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400" b="1" spc="-20" dirty="0">
                <a:solidFill>
                  <a:srgbClr val="C00000"/>
                </a:solidFill>
                <a:latin typeface="Calibri"/>
                <a:cs typeface="Calibri"/>
              </a:rPr>
              <a:t>(Immediately</a:t>
            </a:r>
            <a:r>
              <a:rPr sz="1400" b="1" spc="-1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40" dirty="0">
                <a:solidFill>
                  <a:srgbClr val="C00000"/>
                </a:solidFill>
                <a:latin typeface="Calibri"/>
                <a:cs typeface="Calibri"/>
              </a:rPr>
              <a:t>OTP</a:t>
            </a:r>
            <a:r>
              <a:rPr sz="1400" b="1" spc="-1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will</a:t>
            </a:r>
            <a:r>
              <a:rPr sz="14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be</a:t>
            </a:r>
            <a:r>
              <a:rPr sz="14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25" dirty="0">
                <a:solidFill>
                  <a:srgbClr val="C00000"/>
                </a:solidFill>
                <a:latin typeface="Calibri"/>
                <a:cs typeface="Calibri"/>
              </a:rPr>
              <a:t>senton</a:t>
            </a:r>
            <a:r>
              <a:rPr sz="14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Email</a:t>
            </a:r>
            <a:r>
              <a:rPr sz="14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ID</a:t>
            </a:r>
            <a:r>
              <a:rPr sz="14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&amp;</a:t>
            </a:r>
            <a:r>
              <a:rPr sz="14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Mobile</a:t>
            </a:r>
            <a:r>
              <a:rPr sz="14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No.)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143000" y="1403603"/>
            <a:ext cx="7854950" cy="5904230"/>
            <a:chOff x="1143000" y="1403603"/>
            <a:chExt cx="7854950" cy="5904230"/>
          </a:xfrm>
        </p:grpSpPr>
        <p:sp>
          <p:nvSpPr>
            <p:cNvPr id="10" name="object 10"/>
            <p:cNvSpPr/>
            <p:nvPr/>
          </p:nvSpPr>
          <p:spPr>
            <a:xfrm>
              <a:off x="4191000" y="6333744"/>
              <a:ext cx="4800600" cy="967740"/>
            </a:xfrm>
            <a:custGeom>
              <a:avLst/>
              <a:gdLst/>
              <a:ahLst/>
              <a:cxnLst/>
              <a:rect l="l" t="t" r="r" b="b"/>
              <a:pathLst>
                <a:path w="4800600" h="967740">
                  <a:moveTo>
                    <a:pt x="0" y="483107"/>
                  </a:moveTo>
                  <a:lnTo>
                    <a:pt x="10160" y="438327"/>
                  </a:lnTo>
                  <a:lnTo>
                    <a:pt x="40132" y="394703"/>
                  </a:lnTo>
                  <a:lnTo>
                    <a:pt x="70738" y="366344"/>
                  </a:lnTo>
                  <a:lnTo>
                    <a:pt x="109347" y="338632"/>
                  </a:lnTo>
                  <a:lnTo>
                    <a:pt x="155828" y="311607"/>
                  </a:lnTo>
                  <a:lnTo>
                    <a:pt x="209930" y="285343"/>
                  </a:lnTo>
                  <a:lnTo>
                    <a:pt x="271399" y="259892"/>
                  </a:lnTo>
                  <a:lnTo>
                    <a:pt x="339851" y="235280"/>
                  </a:lnTo>
                  <a:lnTo>
                    <a:pt x="376682" y="223316"/>
                  </a:lnTo>
                  <a:lnTo>
                    <a:pt x="415163" y="211594"/>
                  </a:lnTo>
                  <a:lnTo>
                    <a:pt x="455295" y="200101"/>
                  </a:lnTo>
                  <a:lnTo>
                    <a:pt x="496950" y="188861"/>
                  </a:lnTo>
                  <a:lnTo>
                    <a:pt x="540258" y="177876"/>
                  </a:lnTo>
                  <a:lnTo>
                    <a:pt x="585088" y="167131"/>
                  </a:lnTo>
                  <a:lnTo>
                    <a:pt x="631316" y="156717"/>
                  </a:lnTo>
                  <a:lnTo>
                    <a:pt x="679069" y="146557"/>
                  </a:lnTo>
                  <a:lnTo>
                    <a:pt x="728345" y="136651"/>
                  </a:lnTo>
                  <a:lnTo>
                    <a:pt x="778890" y="126999"/>
                  </a:lnTo>
                  <a:lnTo>
                    <a:pt x="830834" y="117728"/>
                  </a:lnTo>
                  <a:lnTo>
                    <a:pt x="884174" y="108711"/>
                  </a:lnTo>
                  <a:lnTo>
                    <a:pt x="938657" y="99948"/>
                  </a:lnTo>
                  <a:lnTo>
                    <a:pt x="994537" y="91566"/>
                  </a:lnTo>
                  <a:lnTo>
                    <a:pt x="1051560" y="83565"/>
                  </a:lnTo>
                  <a:lnTo>
                    <a:pt x="1109852" y="75818"/>
                  </a:lnTo>
                  <a:lnTo>
                    <a:pt x="1169289" y="68325"/>
                  </a:lnTo>
                  <a:lnTo>
                    <a:pt x="1229867" y="61340"/>
                  </a:lnTo>
                  <a:lnTo>
                    <a:pt x="1291589" y="54609"/>
                  </a:lnTo>
                  <a:lnTo>
                    <a:pt x="1354327" y="48259"/>
                  </a:lnTo>
                  <a:lnTo>
                    <a:pt x="1418082" y="42290"/>
                  </a:lnTo>
                  <a:lnTo>
                    <a:pt x="1482852" y="36575"/>
                  </a:lnTo>
                  <a:lnTo>
                    <a:pt x="1548511" y="31368"/>
                  </a:lnTo>
                  <a:lnTo>
                    <a:pt x="1615186" y="26415"/>
                  </a:lnTo>
                  <a:lnTo>
                    <a:pt x="1682750" y="21970"/>
                  </a:lnTo>
                  <a:lnTo>
                    <a:pt x="1751202" y="17906"/>
                  </a:lnTo>
                  <a:lnTo>
                    <a:pt x="1820417" y="14223"/>
                  </a:lnTo>
                  <a:lnTo>
                    <a:pt x="1890522" y="10921"/>
                  </a:lnTo>
                  <a:lnTo>
                    <a:pt x="1961261" y="8127"/>
                  </a:lnTo>
                  <a:lnTo>
                    <a:pt x="2032762" y="5587"/>
                  </a:lnTo>
                  <a:lnTo>
                    <a:pt x="2105025" y="3682"/>
                  </a:lnTo>
                  <a:lnTo>
                    <a:pt x="2177923" y="2031"/>
                  </a:lnTo>
                  <a:lnTo>
                    <a:pt x="2251455" y="888"/>
                  </a:lnTo>
                  <a:lnTo>
                    <a:pt x="2325624" y="253"/>
                  </a:lnTo>
                  <a:lnTo>
                    <a:pt x="2400300" y="0"/>
                  </a:lnTo>
                  <a:lnTo>
                    <a:pt x="2475103" y="253"/>
                  </a:lnTo>
                  <a:lnTo>
                    <a:pt x="2549271" y="888"/>
                  </a:lnTo>
                  <a:lnTo>
                    <a:pt x="2622930" y="2031"/>
                  </a:lnTo>
                  <a:lnTo>
                    <a:pt x="2695829" y="3682"/>
                  </a:lnTo>
                  <a:lnTo>
                    <a:pt x="2768092" y="5587"/>
                  </a:lnTo>
                  <a:lnTo>
                    <a:pt x="2839720" y="8127"/>
                  </a:lnTo>
                  <a:lnTo>
                    <a:pt x="2910585" y="10921"/>
                  </a:lnTo>
                  <a:lnTo>
                    <a:pt x="2980690" y="14223"/>
                  </a:lnTo>
                  <a:lnTo>
                    <a:pt x="3049904" y="17906"/>
                  </a:lnTo>
                  <a:lnTo>
                    <a:pt x="3118357" y="21970"/>
                  </a:lnTo>
                  <a:lnTo>
                    <a:pt x="3186049" y="26415"/>
                  </a:lnTo>
                  <a:lnTo>
                    <a:pt x="3252724" y="31368"/>
                  </a:lnTo>
                  <a:lnTo>
                    <a:pt x="3318382" y="36575"/>
                  </a:lnTo>
                  <a:lnTo>
                    <a:pt x="3383153" y="42290"/>
                  </a:lnTo>
                  <a:lnTo>
                    <a:pt x="3446906" y="48259"/>
                  </a:lnTo>
                  <a:lnTo>
                    <a:pt x="3509645" y="54609"/>
                  </a:lnTo>
                  <a:lnTo>
                    <a:pt x="3571367" y="61340"/>
                  </a:lnTo>
                  <a:lnTo>
                    <a:pt x="3631946" y="68325"/>
                  </a:lnTo>
                  <a:lnTo>
                    <a:pt x="3691381" y="75818"/>
                  </a:lnTo>
                  <a:lnTo>
                    <a:pt x="3749675" y="83565"/>
                  </a:lnTo>
                  <a:lnTo>
                    <a:pt x="3806698" y="91566"/>
                  </a:lnTo>
                  <a:lnTo>
                    <a:pt x="3862578" y="99948"/>
                  </a:lnTo>
                  <a:lnTo>
                    <a:pt x="3917060" y="108711"/>
                  </a:lnTo>
                  <a:lnTo>
                    <a:pt x="3970401" y="117728"/>
                  </a:lnTo>
                  <a:lnTo>
                    <a:pt x="4022344" y="126999"/>
                  </a:lnTo>
                  <a:lnTo>
                    <a:pt x="4072890" y="136651"/>
                  </a:lnTo>
                  <a:lnTo>
                    <a:pt x="4122039" y="146557"/>
                  </a:lnTo>
                  <a:lnTo>
                    <a:pt x="4169791" y="156717"/>
                  </a:lnTo>
                  <a:lnTo>
                    <a:pt x="4216019" y="167131"/>
                  </a:lnTo>
                  <a:lnTo>
                    <a:pt x="4260850" y="177876"/>
                  </a:lnTo>
                  <a:lnTo>
                    <a:pt x="4304030" y="188861"/>
                  </a:lnTo>
                  <a:lnTo>
                    <a:pt x="4345813" y="200101"/>
                  </a:lnTo>
                  <a:lnTo>
                    <a:pt x="4385818" y="211594"/>
                  </a:lnTo>
                  <a:lnTo>
                    <a:pt x="4424299" y="223316"/>
                  </a:lnTo>
                  <a:lnTo>
                    <a:pt x="4461002" y="235280"/>
                  </a:lnTo>
                  <a:lnTo>
                    <a:pt x="4529455" y="259892"/>
                  </a:lnTo>
                  <a:lnTo>
                    <a:pt x="4590923" y="285343"/>
                  </a:lnTo>
                  <a:lnTo>
                    <a:pt x="4644898" y="311607"/>
                  </a:lnTo>
                  <a:lnTo>
                    <a:pt x="4691380" y="338632"/>
                  </a:lnTo>
                  <a:lnTo>
                    <a:pt x="4729988" y="366344"/>
                  </a:lnTo>
                  <a:lnTo>
                    <a:pt x="4760468" y="394703"/>
                  </a:lnTo>
                  <a:lnTo>
                    <a:pt x="4790440" y="438327"/>
                  </a:lnTo>
                  <a:lnTo>
                    <a:pt x="4800600" y="483107"/>
                  </a:lnTo>
                  <a:lnTo>
                    <a:pt x="4799457" y="498233"/>
                  </a:lnTo>
                  <a:lnTo>
                    <a:pt x="4782566" y="542874"/>
                  </a:lnTo>
                  <a:lnTo>
                    <a:pt x="4746244" y="586295"/>
                  </a:lnTo>
                  <a:lnTo>
                    <a:pt x="4711700" y="614464"/>
                  </a:lnTo>
                  <a:lnTo>
                    <a:pt x="4669155" y="641946"/>
                  </a:lnTo>
                  <a:lnTo>
                    <a:pt x="4618863" y="668693"/>
                  </a:lnTo>
                  <a:lnTo>
                    <a:pt x="4561078" y="694664"/>
                  </a:lnTo>
                  <a:lnTo>
                    <a:pt x="4496181" y="719785"/>
                  </a:lnTo>
                  <a:lnTo>
                    <a:pt x="4424299" y="744016"/>
                  </a:lnTo>
                  <a:lnTo>
                    <a:pt x="4385818" y="755776"/>
                  </a:lnTo>
                  <a:lnTo>
                    <a:pt x="4345813" y="767295"/>
                  </a:lnTo>
                  <a:lnTo>
                    <a:pt x="4304030" y="778560"/>
                  </a:lnTo>
                  <a:lnTo>
                    <a:pt x="4260850" y="789571"/>
                  </a:lnTo>
                  <a:lnTo>
                    <a:pt x="4216019" y="800328"/>
                  </a:lnTo>
                  <a:lnTo>
                    <a:pt x="4169791" y="810806"/>
                  </a:lnTo>
                  <a:lnTo>
                    <a:pt x="4122039" y="821016"/>
                  </a:lnTo>
                  <a:lnTo>
                    <a:pt x="4072890" y="830935"/>
                  </a:lnTo>
                  <a:lnTo>
                    <a:pt x="4022344" y="840562"/>
                  </a:lnTo>
                  <a:lnTo>
                    <a:pt x="3970401" y="849896"/>
                  </a:lnTo>
                  <a:lnTo>
                    <a:pt x="3917060" y="858926"/>
                  </a:lnTo>
                  <a:lnTo>
                    <a:pt x="3862578" y="867651"/>
                  </a:lnTo>
                  <a:lnTo>
                    <a:pt x="3806698" y="876045"/>
                  </a:lnTo>
                  <a:lnTo>
                    <a:pt x="3749675" y="884135"/>
                  </a:lnTo>
                  <a:lnTo>
                    <a:pt x="3691381" y="891882"/>
                  </a:lnTo>
                  <a:lnTo>
                    <a:pt x="3631946" y="899299"/>
                  </a:lnTo>
                  <a:lnTo>
                    <a:pt x="3571367" y="906373"/>
                  </a:lnTo>
                  <a:lnTo>
                    <a:pt x="3509645" y="913091"/>
                  </a:lnTo>
                  <a:lnTo>
                    <a:pt x="3446906" y="919467"/>
                  </a:lnTo>
                  <a:lnTo>
                    <a:pt x="3383153" y="925474"/>
                  </a:lnTo>
                  <a:lnTo>
                    <a:pt x="3318382" y="931113"/>
                  </a:lnTo>
                  <a:lnTo>
                    <a:pt x="3252724" y="936370"/>
                  </a:lnTo>
                  <a:lnTo>
                    <a:pt x="3186049" y="941247"/>
                  </a:lnTo>
                  <a:lnTo>
                    <a:pt x="3118357" y="945730"/>
                  </a:lnTo>
                  <a:lnTo>
                    <a:pt x="3049904" y="949820"/>
                  </a:lnTo>
                  <a:lnTo>
                    <a:pt x="2980690" y="953515"/>
                  </a:lnTo>
                  <a:lnTo>
                    <a:pt x="2910585" y="956792"/>
                  </a:lnTo>
                  <a:lnTo>
                    <a:pt x="2839720" y="959662"/>
                  </a:lnTo>
                  <a:lnTo>
                    <a:pt x="2768092" y="962101"/>
                  </a:lnTo>
                  <a:lnTo>
                    <a:pt x="2695829" y="964107"/>
                  </a:lnTo>
                  <a:lnTo>
                    <a:pt x="2622930" y="965682"/>
                  </a:lnTo>
                  <a:lnTo>
                    <a:pt x="2549271" y="966825"/>
                  </a:lnTo>
                  <a:lnTo>
                    <a:pt x="2475103" y="967511"/>
                  </a:lnTo>
                  <a:lnTo>
                    <a:pt x="2400300" y="967739"/>
                  </a:lnTo>
                  <a:lnTo>
                    <a:pt x="2325624" y="967511"/>
                  </a:lnTo>
                  <a:lnTo>
                    <a:pt x="2251455" y="966825"/>
                  </a:lnTo>
                  <a:lnTo>
                    <a:pt x="2177923" y="965682"/>
                  </a:lnTo>
                  <a:lnTo>
                    <a:pt x="2105025" y="964107"/>
                  </a:lnTo>
                  <a:lnTo>
                    <a:pt x="2032762" y="962101"/>
                  </a:lnTo>
                  <a:lnTo>
                    <a:pt x="1961261" y="959662"/>
                  </a:lnTo>
                  <a:lnTo>
                    <a:pt x="1890522" y="956792"/>
                  </a:lnTo>
                  <a:lnTo>
                    <a:pt x="1820417" y="953515"/>
                  </a:lnTo>
                  <a:lnTo>
                    <a:pt x="1751202" y="949820"/>
                  </a:lnTo>
                  <a:lnTo>
                    <a:pt x="1682750" y="945730"/>
                  </a:lnTo>
                  <a:lnTo>
                    <a:pt x="1615186" y="941247"/>
                  </a:lnTo>
                  <a:lnTo>
                    <a:pt x="1548511" y="936370"/>
                  </a:lnTo>
                  <a:lnTo>
                    <a:pt x="1482852" y="931113"/>
                  </a:lnTo>
                  <a:lnTo>
                    <a:pt x="1418082" y="925474"/>
                  </a:lnTo>
                  <a:lnTo>
                    <a:pt x="1354327" y="919467"/>
                  </a:lnTo>
                  <a:lnTo>
                    <a:pt x="1291589" y="913091"/>
                  </a:lnTo>
                  <a:lnTo>
                    <a:pt x="1229867" y="906373"/>
                  </a:lnTo>
                  <a:lnTo>
                    <a:pt x="1169289" y="899299"/>
                  </a:lnTo>
                  <a:lnTo>
                    <a:pt x="1109852" y="891882"/>
                  </a:lnTo>
                  <a:lnTo>
                    <a:pt x="1051560" y="884135"/>
                  </a:lnTo>
                  <a:lnTo>
                    <a:pt x="994537" y="876045"/>
                  </a:lnTo>
                  <a:lnTo>
                    <a:pt x="938657" y="867651"/>
                  </a:lnTo>
                  <a:lnTo>
                    <a:pt x="884174" y="858926"/>
                  </a:lnTo>
                  <a:lnTo>
                    <a:pt x="830834" y="849896"/>
                  </a:lnTo>
                  <a:lnTo>
                    <a:pt x="778890" y="840562"/>
                  </a:lnTo>
                  <a:lnTo>
                    <a:pt x="728345" y="830935"/>
                  </a:lnTo>
                  <a:lnTo>
                    <a:pt x="679069" y="821016"/>
                  </a:lnTo>
                  <a:lnTo>
                    <a:pt x="631316" y="810806"/>
                  </a:lnTo>
                  <a:lnTo>
                    <a:pt x="585088" y="800328"/>
                  </a:lnTo>
                  <a:lnTo>
                    <a:pt x="540258" y="789571"/>
                  </a:lnTo>
                  <a:lnTo>
                    <a:pt x="496950" y="778560"/>
                  </a:lnTo>
                  <a:lnTo>
                    <a:pt x="455295" y="767295"/>
                  </a:lnTo>
                  <a:lnTo>
                    <a:pt x="415163" y="755776"/>
                  </a:lnTo>
                  <a:lnTo>
                    <a:pt x="376682" y="744016"/>
                  </a:lnTo>
                  <a:lnTo>
                    <a:pt x="339851" y="732015"/>
                  </a:lnTo>
                  <a:lnTo>
                    <a:pt x="271399" y="707326"/>
                  </a:lnTo>
                  <a:lnTo>
                    <a:pt x="209930" y="681786"/>
                  </a:lnTo>
                  <a:lnTo>
                    <a:pt x="155828" y="655421"/>
                  </a:lnTo>
                  <a:lnTo>
                    <a:pt x="109347" y="628294"/>
                  </a:lnTo>
                  <a:lnTo>
                    <a:pt x="70738" y="600455"/>
                  </a:lnTo>
                  <a:lnTo>
                    <a:pt x="40132" y="571969"/>
                  </a:lnTo>
                  <a:lnTo>
                    <a:pt x="10160" y="528129"/>
                  </a:lnTo>
                  <a:lnTo>
                    <a:pt x="0" y="483107"/>
                  </a:lnTo>
                </a:path>
              </a:pathLst>
            </a:custGeom>
            <a:ln w="1219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33600" y="5875019"/>
              <a:ext cx="2973705" cy="953769"/>
            </a:xfrm>
            <a:custGeom>
              <a:avLst/>
              <a:gdLst/>
              <a:ahLst/>
              <a:cxnLst/>
              <a:rect l="l" t="t" r="r" b="b"/>
              <a:pathLst>
                <a:path w="2973704" h="953770">
                  <a:moveTo>
                    <a:pt x="2060194" y="929055"/>
                  </a:moveTo>
                  <a:lnTo>
                    <a:pt x="77724" y="567563"/>
                  </a:lnTo>
                  <a:lnTo>
                    <a:pt x="82296" y="542544"/>
                  </a:lnTo>
                  <a:lnTo>
                    <a:pt x="0" y="565404"/>
                  </a:lnTo>
                  <a:lnTo>
                    <a:pt x="68580" y="617093"/>
                  </a:lnTo>
                  <a:lnTo>
                    <a:pt x="73152" y="591947"/>
                  </a:lnTo>
                  <a:lnTo>
                    <a:pt x="2055622" y="953401"/>
                  </a:lnTo>
                  <a:lnTo>
                    <a:pt x="2060194" y="929055"/>
                  </a:lnTo>
                  <a:close/>
                </a:path>
                <a:path w="2973704" h="953770">
                  <a:moveTo>
                    <a:pt x="2973197" y="25908"/>
                  </a:moveTo>
                  <a:lnTo>
                    <a:pt x="2971673" y="0"/>
                  </a:lnTo>
                  <a:lnTo>
                    <a:pt x="381508" y="63754"/>
                  </a:lnTo>
                  <a:lnTo>
                    <a:pt x="381000" y="38100"/>
                  </a:lnTo>
                  <a:lnTo>
                    <a:pt x="304800" y="77724"/>
                  </a:lnTo>
                  <a:lnTo>
                    <a:pt x="382524" y="114046"/>
                  </a:lnTo>
                  <a:lnTo>
                    <a:pt x="382016" y="89535"/>
                  </a:lnTo>
                  <a:lnTo>
                    <a:pt x="2647061" y="33909"/>
                  </a:lnTo>
                  <a:lnTo>
                    <a:pt x="1599692" y="143129"/>
                  </a:lnTo>
                  <a:lnTo>
                    <a:pt x="1597152" y="117094"/>
                  </a:lnTo>
                  <a:lnTo>
                    <a:pt x="1524000" y="162814"/>
                  </a:lnTo>
                  <a:lnTo>
                    <a:pt x="1604772" y="193294"/>
                  </a:lnTo>
                  <a:lnTo>
                    <a:pt x="1602232" y="167640"/>
                  </a:lnTo>
                  <a:lnTo>
                    <a:pt x="2973197" y="25908"/>
                  </a:lnTo>
                  <a:close/>
                </a:path>
              </a:pathLst>
            </a:custGeom>
            <a:solidFill>
              <a:srgbClr val="467A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3000" y="1403603"/>
              <a:ext cx="3276600" cy="391363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712464" y="4258055"/>
              <a:ext cx="1210310" cy="889000"/>
            </a:xfrm>
            <a:custGeom>
              <a:avLst/>
              <a:gdLst/>
              <a:ahLst/>
              <a:cxnLst/>
              <a:rect l="l" t="t" r="r" b="b"/>
              <a:pathLst>
                <a:path w="1210310" h="889000">
                  <a:moveTo>
                    <a:pt x="1196086" y="0"/>
                  </a:moveTo>
                  <a:lnTo>
                    <a:pt x="0" y="867537"/>
                  </a:lnTo>
                  <a:lnTo>
                    <a:pt x="15621" y="888492"/>
                  </a:lnTo>
                  <a:lnTo>
                    <a:pt x="1209802" y="19812"/>
                  </a:lnTo>
                  <a:lnTo>
                    <a:pt x="1196086" y="0"/>
                  </a:lnTo>
                  <a:close/>
                </a:path>
              </a:pathLst>
            </a:custGeom>
            <a:solidFill>
              <a:srgbClr val="467A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57600" y="5105400"/>
              <a:ext cx="85344" cy="762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48939" y="5175503"/>
              <a:ext cx="531876" cy="8229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197351" y="5071871"/>
              <a:ext cx="1607820" cy="541020"/>
            </a:xfrm>
            <a:custGeom>
              <a:avLst/>
              <a:gdLst/>
              <a:ahLst/>
              <a:cxnLst/>
              <a:rect l="l" t="t" r="r" b="b"/>
              <a:pathLst>
                <a:path w="1607820" h="541020">
                  <a:moveTo>
                    <a:pt x="1600073" y="0"/>
                  </a:moveTo>
                  <a:lnTo>
                    <a:pt x="0" y="516381"/>
                  </a:lnTo>
                  <a:lnTo>
                    <a:pt x="7620" y="540765"/>
                  </a:lnTo>
                  <a:lnTo>
                    <a:pt x="1607693" y="24383"/>
                  </a:lnTo>
                  <a:lnTo>
                    <a:pt x="1600073" y="0"/>
                  </a:lnTo>
                  <a:close/>
                </a:path>
              </a:pathLst>
            </a:custGeom>
            <a:solidFill>
              <a:srgbClr val="467A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28772" y="5562600"/>
              <a:ext cx="83819" cy="7315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58400" cy="77723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0058400" cy="116585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195317" y="1188211"/>
            <a:ext cx="158559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800" b="1" spc="-8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1800" b="1" spc="-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7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b="1" spc="-15" dirty="0">
                <a:latin typeface="Calibri"/>
                <a:cs typeface="Calibri"/>
              </a:rPr>
              <a:t>M</a:t>
            </a:r>
            <a:r>
              <a:rPr sz="1800" b="1" spc="-10" dirty="0">
                <a:latin typeface="Calibri"/>
                <a:cs typeface="Calibri"/>
              </a:rPr>
              <a:t>e</a:t>
            </a:r>
            <a:r>
              <a:rPr sz="1800" b="1" spc="-15" dirty="0">
                <a:latin typeface="Calibri"/>
                <a:cs typeface="Calibri"/>
              </a:rPr>
              <a:t>s</a:t>
            </a:r>
            <a:r>
              <a:rPr sz="1800" b="1" spc="-10" dirty="0">
                <a:latin typeface="Calibri"/>
                <a:cs typeface="Calibri"/>
              </a:rPr>
              <a:t>s</a:t>
            </a:r>
            <a:r>
              <a:rPr sz="1800" b="1" spc="-15" dirty="0">
                <a:latin typeface="Calibri"/>
                <a:cs typeface="Calibri"/>
              </a:rPr>
              <a:t>a</a:t>
            </a:r>
            <a:r>
              <a:rPr sz="1800" b="1" spc="-90" dirty="0">
                <a:latin typeface="Calibri"/>
                <a:cs typeface="Calibri"/>
              </a:rPr>
              <a:t>g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spc="-114" dirty="0">
                <a:latin typeface="Calibri"/>
                <a:cs typeface="Calibri"/>
              </a:rPr>
              <a:t>f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dirty="0">
                <a:latin typeface="Calibri"/>
                <a:cs typeface="Calibri"/>
              </a:rPr>
              <a:t>r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150" dirty="0">
                <a:latin typeface="Calibri"/>
                <a:cs typeface="Calibri"/>
              </a:rPr>
              <a:t>O</a:t>
            </a:r>
            <a:r>
              <a:rPr sz="1800" b="1" spc="-40" dirty="0">
                <a:latin typeface="Calibri"/>
                <a:cs typeface="Calibri"/>
              </a:rPr>
              <a:t>T</a:t>
            </a:r>
            <a:r>
              <a:rPr sz="1800" b="1" dirty="0">
                <a:latin typeface="Calibri"/>
                <a:cs typeface="Calibri"/>
              </a:rPr>
              <a:t>P  </a:t>
            </a:r>
            <a:r>
              <a:rPr sz="1800" b="1" spc="-5" dirty="0">
                <a:latin typeface="Calibri"/>
                <a:cs typeface="Calibri"/>
              </a:rPr>
              <a:t>Cli</a:t>
            </a:r>
            <a:r>
              <a:rPr sz="1800" b="1" dirty="0">
                <a:latin typeface="Calibri"/>
                <a:cs typeface="Calibri"/>
              </a:rPr>
              <a:t>ck</a:t>
            </a:r>
            <a:r>
              <a:rPr sz="1800" b="1" spc="-1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on </a:t>
            </a:r>
            <a:r>
              <a:rPr sz="1800" b="1" spc="-1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“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Cl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dirty="0">
                <a:latin typeface="Calibri"/>
                <a:cs typeface="Calibri"/>
              </a:rPr>
              <a:t>”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85800" y="1751076"/>
            <a:ext cx="3433445" cy="5488305"/>
            <a:chOff x="685800" y="1751076"/>
            <a:chExt cx="3433445" cy="548830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5800" y="1751076"/>
              <a:ext cx="3048000" cy="548792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737104" y="2045208"/>
              <a:ext cx="1382395" cy="373380"/>
            </a:xfrm>
            <a:custGeom>
              <a:avLst/>
              <a:gdLst/>
              <a:ahLst/>
              <a:cxnLst/>
              <a:rect l="l" t="t" r="r" b="b"/>
              <a:pathLst>
                <a:path w="1382395" h="373380">
                  <a:moveTo>
                    <a:pt x="1374394" y="0"/>
                  </a:moveTo>
                  <a:lnTo>
                    <a:pt x="0" y="348995"/>
                  </a:lnTo>
                  <a:lnTo>
                    <a:pt x="6095" y="373379"/>
                  </a:lnTo>
                  <a:lnTo>
                    <a:pt x="1382013" y="25907"/>
                  </a:lnTo>
                  <a:lnTo>
                    <a:pt x="1374394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65476" y="2369820"/>
              <a:ext cx="83819" cy="7315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48512" y="4658867"/>
              <a:ext cx="1854835" cy="777240"/>
            </a:xfrm>
            <a:custGeom>
              <a:avLst/>
              <a:gdLst/>
              <a:ahLst/>
              <a:cxnLst/>
              <a:rect l="l" t="t" r="r" b="b"/>
              <a:pathLst>
                <a:path w="1854835" h="777239">
                  <a:moveTo>
                    <a:pt x="1084935" y="701040"/>
                  </a:moveTo>
                  <a:lnTo>
                    <a:pt x="0" y="701040"/>
                  </a:lnTo>
                  <a:lnTo>
                    <a:pt x="0" y="777240"/>
                  </a:lnTo>
                  <a:lnTo>
                    <a:pt x="1084935" y="777240"/>
                  </a:lnTo>
                  <a:lnTo>
                    <a:pt x="1084935" y="701040"/>
                  </a:lnTo>
                  <a:close/>
                </a:path>
                <a:path w="1854835" h="777239">
                  <a:moveTo>
                    <a:pt x="1305814" y="347472"/>
                  </a:moveTo>
                  <a:lnTo>
                    <a:pt x="10668" y="347472"/>
                  </a:lnTo>
                  <a:lnTo>
                    <a:pt x="10668" y="423672"/>
                  </a:lnTo>
                  <a:lnTo>
                    <a:pt x="1305814" y="423672"/>
                  </a:lnTo>
                  <a:lnTo>
                    <a:pt x="1305814" y="347472"/>
                  </a:lnTo>
                  <a:close/>
                </a:path>
                <a:path w="1854835" h="777239">
                  <a:moveTo>
                    <a:pt x="1846757" y="0"/>
                  </a:moveTo>
                  <a:lnTo>
                    <a:pt x="1305814" y="0"/>
                  </a:lnTo>
                  <a:lnTo>
                    <a:pt x="1305814" y="76200"/>
                  </a:lnTo>
                  <a:lnTo>
                    <a:pt x="1846757" y="76200"/>
                  </a:lnTo>
                  <a:lnTo>
                    <a:pt x="1846757" y="0"/>
                  </a:lnTo>
                  <a:close/>
                </a:path>
                <a:path w="1854835" h="777239">
                  <a:moveTo>
                    <a:pt x="1854365" y="693420"/>
                  </a:moveTo>
                  <a:lnTo>
                    <a:pt x="1313434" y="693420"/>
                  </a:lnTo>
                  <a:lnTo>
                    <a:pt x="1313434" y="769620"/>
                  </a:lnTo>
                  <a:lnTo>
                    <a:pt x="1854365" y="769620"/>
                  </a:lnTo>
                  <a:lnTo>
                    <a:pt x="1854365" y="69342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58400" cy="77723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0058400" cy="11658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09800" y="1322832"/>
              <a:ext cx="3119628" cy="579120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025134" y="1188211"/>
            <a:ext cx="327279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800" b="1" spc="-8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1800" b="1" spc="-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8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b="1" spc="-3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800" b="1" spc="-7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the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3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9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1800" b="1" spc="-50" dirty="0">
                <a:solidFill>
                  <a:srgbClr val="001F5F"/>
                </a:solidFill>
                <a:latin typeface="Calibri"/>
                <a:cs typeface="Calibri"/>
              </a:rPr>
              <a:t>v</a:t>
            </a:r>
            <a:r>
              <a:rPr sz="1800" b="1" spc="-3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1800" b="1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on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Email</a:t>
            </a:r>
            <a:r>
              <a:rPr sz="18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&amp; 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b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ile</a:t>
            </a:r>
            <a:r>
              <a:rPr sz="1800" b="1" spc="-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No.</a:t>
            </a:r>
            <a:r>
              <a:rPr sz="18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8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800" b="1" spc="-7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the</a:t>
            </a:r>
            <a:r>
              <a:rPr sz="18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95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as</a:t>
            </a:r>
            <a:r>
              <a:rPr sz="1800" b="1" spc="-50" dirty="0">
                <a:solidFill>
                  <a:srgbClr val="001F5F"/>
                </a:solidFill>
                <a:latin typeface="Calibri"/>
                <a:cs typeface="Calibri"/>
              </a:rPr>
              <a:t>sw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00" b="1" spc="-9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d  of</a:t>
            </a:r>
            <a:r>
              <a:rPr sz="18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470" dirty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r>
              <a:rPr sz="1800" b="1" spc="-3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00" b="1" spc="-35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spc="-1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h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oi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(Co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b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800" b="1" spc="-6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1800" b="1" spc="-3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800" b="1" spc="-1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of 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ly</a:t>
            </a:r>
            <a:r>
              <a:rPr sz="1800" b="1" spc="-1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Al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h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b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b="1" spc="-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&amp;</a:t>
            </a:r>
            <a:r>
              <a:rPr sz="18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Nu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be</a:t>
            </a:r>
            <a:r>
              <a:rPr sz="1800" b="1" spc="-7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6193" y="4340479"/>
            <a:ext cx="123380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1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)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800" b="1" spc="-8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spc="-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25" dirty="0">
                <a:solidFill>
                  <a:srgbClr val="001F5F"/>
                </a:solidFill>
                <a:latin typeface="Calibri"/>
                <a:cs typeface="Calibri"/>
              </a:rPr>
              <a:t>“</a:t>
            </a:r>
            <a:r>
              <a:rPr sz="1800" b="1" spc="-15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P  </a:t>
            </a:r>
            <a:r>
              <a:rPr sz="1800" b="1" spc="-9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1800" b="1" spc="-50" dirty="0">
                <a:solidFill>
                  <a:srgbClr val="001F5F"/>
                </a:solidFill>
                <a:latin typeface="Calibri"/>
                <a:cs typeface="Calibri"/>
              </a:rPr>
              <a:t>v</a:t>
            </a:r>
            <a:r>
              <a:rPr sz="1800" b="1" spc="-3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1800" b="1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on  Email”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48640" y="4267200"/>
            <a:ext cx="1661160" cy="1143000"/>
          </a:xfrm>
          <a:custGeom>
            <a:avLst/>
            <a:gdLst/>
            <a:ahLst/>
            <a:cxnLst/>
            <a:rect l="l" t="t" r="r" b="b"/>
            <a:pathLst>
              <a:path w="1661160" h="1143000">
                <a:moveTo>
                  <a:pt x="0" y="571500"/>
                </a:moveTo>
                <a:lnTo>
                  <a:pt x="1917" y="532383"/>
                </a:lnTo>
                <a:lnTo>
                  <a:pt x="7581" y="494030"/>
                </a:lnTo>
                <a:lnTo>
                  <a:pt x="16878" y="456311"/>
                </a:lnTo>
                <a:lnTo>
                  <a:pt x="29667" y="419607"/>
                </a:lnTo>
                <a:lnTo>
                  <a:pt x="45834" y="383794"/>
                </a:lnTo>
                <a:lnTo>
                  <a:pt x="65265" y="349123"/>
                </a:lnTo>
                <a:lnTo>
                  <a:pt x="87833" y="315468"/>
                </a:lnTo>
                <a:lnTo>
                  <a:pt x="113398" y="283082"/>
                </a:lnTo>
                <a:lnTo>
                  <a:pt x="141846" y="252095"/>
                </a:lnTo>
                <a:lnTo>
                  <a:pt x="173062" y="222376"/>
                </a:lnTo>
                <a:lnTo>
                  <a:pt x="206908" y="194055"/>
                </a:lnTo>
                <a:lnTo>
                  <a:pt x="243268" y="167386"/>
                </a:lnTo>
                <a:lnTo>
                  <a:pt x="282016" y="142366"/>
                </a:lnTo>
                <a:lnTo>
                  <a:pt x="323037" y="119125"/>
                </a:lnTo>
                <a:lnTo>
                  <a:pt x="366191" y="97662"/>
                </a:lnTo>
                <a:lnTo>
                  <a:pt x="411365" y="78104"/>
                </a:lnTo>
                <a:lnTo>
                  <a:pt x="458431" y="60451"/>
                </a:lnTo>
                <a:lnTo>
                  <a:pt x="507276" y="44958"/>
                </a:lnTo>
                <a:lnTo>
                  <a:pt x="557758" y="31496"/>
                </a:lnTo>
                <a:lnTo>
                  <a:pt x="609777" y="20447"/>
                </a:lnTo>
                <a:lnTo>
                  <a:pt x="663181" y="11557"/>
                </a:lnTo>
                <a:lnTo>
                  <a:pt x="717867" y="5207"/>
                </a:lnTo>
                <a:lnTo>
                  <a:pt x="773684" y="1270"/>
                </a:lnTo>
                <a:lnTo>
                  <a:pt x="830579" y="0"/>
                </a:lnTo>
                <a:lnTo>
                  <a:pt x="887476" y="1270"/>
                </a:lnTo>
                <a:lnTo>
                  <a:pt x="943229" y="5207"/>
                </a:lnTo>
                <a:lnTo>
                  <a:pt x="997966" y="11557"/>
                </a:lnTo>
                <a:lnTo>
                  <a:pt x="1051433" y="20447"/>
                </a:lnTo>
                <a:lnTo>
                  <a:pt x="1103376" y="31496"/>
                </a:lnTo>
                <a:lnTo>
                  <a:pt x="1153922" y="44958"/>
                </a:lnTo>
                <a:lnTo>
                  <a:pt x="1202690" y="60451"/>
                </a:lnTo>
                <a:lnTo>
                  <a:pt x="1249807" y="78104"/>
                </a:lnTo>
                <a:lnTo>
                  <a:pt x="1295018" y="97662"/>
                </a:lnTo>
                <a:lnTo>
                  <a:pt x="1338072" y="119125"/>
                </a:lnTo>
                <a:lnTo>
                  <a:pt x="1379092" y="142366"/>
                </a:lnTo>
                <a:lnTo>
                  <a:pt x="1417828" y="167386"/>
                </a:lnTo>
                <a:lnTo>
                  <a:pt x="1454277" y="194055"/>
                </a:lnTo>
                <a:lnTo>
                  <a:pt x="1488059" y="222376"/>
                </a:lnTo>
                <a:lnTo>
                  <a:pt x="1519301" y="252095"/>
                </a:lnTo>
                <a:lnTo>
                  <a:pt x="1547748" y="283082"/>
                </a:lnTo>
                <a:lnTo>
                  <a:pt x="1573276" y="315468"/>
                </a:lnTo>
                <a:lnTo>
                  <a:pt x="1595882" y="349123"/>
                </a:lnTo>
                <a:lnTo>
                  <a:pt x="1615312" y="383794"/>
                </a:lnTo>
                <a:lnTo>
                  <a:pt x="1631441" y="419607"/>
                </a:lnTo>
                <a:lnTo>
                  <a:pt x="1644268" y="456311"/>
                </a:lnTo>
                <a:lnTo>
                  <a:pt x="1653539" y="494030"/>
                </a:lnTo>
                <a:lnTo>
                  <a:pt x="1659254" y="532383"/>
                </a:lnTo>
                <a:lnTo>
                  <a:pt x="1661160" y="571500"/>
                </a:lnTo>
                <a:lnTo>
                  <a:pt x="1659254" y="610743"/>
                </a:lnTo>
                <a:lnTo>
                  <a:pt x="1653539" y="649351"/>
                </a:lnTo>
                <a:lnTo>
                  <a:pt x="1644268" y="687069"/>
                </a:lnTo>
                <a:lnTo>
                  <a:pt x="1631441" y="723900"/>
                </a:lnTo>
                <a:lnTo>
                  <a:pt x="1615312" y="759713"/>
                </a:lnTo>
                <a:lnTo>
                  <a:pt x="1595882" y="794512"/>
                </a:lnTo>
                <a:lnTo>
                  <a:pt x="1573276" y="828167"/>
                </a:lnTo>
                <a:lnTo>
                  <a:pt x="1547748" y="860551"/>
                </a:lnTo>
                <a:lnTo>
                  <a:pt x="1519301" y="891667"/>
                </a:lnTo>
                <a:lnTo>
                  <a:pt x="1488059" y="921257"/>
                </a:lnTo>
                <a:lnTo>
                  <a:pt x="1454277" y="949451"/>
                </a:lnTo>
                <a:lnTo>
                  <a:pt x="1417828" y="976122"/>
                </a:lnTo>
                <a:lnTo>
                  <a:pt x="1379092" y="1001141"/>
                </a:lnTo>
                <a:lnTo>
                  <a:pt x="1338072" y="1024382"/>
                </a:lnTo>
                <a:lnTo>
                  <a:pt x="1295018" y="1045718"/>
                </a:lnTo>
                <a:lnTo>
                  <a:pt x="1249807" y="1065276"/>
                </a:lnTo>
                <a:lnTo>
                  <a:pt x="1202690" y="1082802"/>
                </a:lnTo>
                <a:lnTo>
                  <a:pt x="1153922" y="1098295"/>
                </a:lnTo>
                <a:lnTo>
                  <a:pt x="1103376" y="1111631"/>
                </a:lnTo>
                <a:lnTo>
                  <a:pt x="1051433" y="1122680"/>
                </a:lnTo>
                <a:lnTo>
                  <a:pt x="997966" y="1131443"/>
                </a:lnTo>
                <a:lnTo>
                  <a:pt x="943229" y="1137793"/>
                </a:lnTo>
                <a:lnTo>
                  <a:pt x="887476" y="1141730"/>
                </a:lnTo>
                <a:lnTo>
                  <a:pt x="830579" y="1143000"/>
                </a:lnTo>
                <a:lnTo>
                  <a:pt x="773684" y="1141730"/>
                </a:lnTo>
                <a:lnTo>
                  <a:pt x="717867" y="1137793"/>
                </a:lnTo>
                <a:lnTo>
                  <a:pt x="663181" y="1131443"/>
                </a:lnTo>
                <a:lnTo>
                  <a:pt x="609777" y="1122680"/>
                </a:lnTo>
                <a:lnTo>
                  <a:pt x="557758" y="1111631"/>
                </a:lnTo>
                <a:lnTo>
                  <a:pt x="507276" y="1098295"/>
                </a:lnTo>
                <a:lnTo>
                  <a:pt x="458431" y="1082802"/>
                </a:lnTo>
                <a:lnTo>
                  <a:pt x="411365" y="1065276"/>
                </a:lnTo>
                <a:lnTo>
                  <a:pt x="366191" y="1045718"/>
                </a:lnTo>
                <a:lnTo>
                  <a:pt x="323037" y="1024382"/>
                </a:lnTo>
                <a:lnTo>
                  <a:pt x="282016" y="1001141"/>
                </a:lnTo>
                <a:lnTo>
                  <a:pt x="243268" y="976122"/>
                </a:lnTo>
                <a:lnTo>
                  <a:pt x="206908" y="949451"/>
                </a:lnTo>
                <a:lnTo>
                  <a:pt x="173062" y="921257"/>
                </a:lnTo>
                <a:lnTo>
                  <a:pt x="141846" y="891667"/>
                </a:lnTo>
                <a:lnTo>
                  <a:pt x="113398" y="860551"/>
                </a:lnTo>
                <a:lnTo>
                  <a:pt x="87833" y="828167"/>
                </a:lnTo>
                <a:lnTo>
                  <a:pt x="65265" y="794512"/>
                </a:lnTo>
                <a:lnTo>
                  <a:pt x="45834" y="759713"/>
                </a:lnTo>
                <a:lnTo>
                  <a:pt x="29667" y="723900"/>
                </a:lnTo>
                <a:lnTo>
                  <a:pt x="16878" y="687069"/>
                </a:lnTo>
                <a:lnTo>
                  <a:pt x="7581" y="649351"/>
                </a:lnTo>
                <a:lnTo>
                  <a:pt x="1917" y="610743"/>
                </a:lnTo>
                <a:lnTo>
                  <a:pt x="0" y="571500"/>
                </a:lnTo>
              </a:path>
            </a:pathLst>
          </a:custGeom>
          <a:ln w="1219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058661" y="3530295"/>
            <a:ext cx="21177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)</a:t>
            </a:r>
            <a:r>
              <a:rPr sz="18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800" b="1" spc="-7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spc="-90" dirty="0">
                <a:solidFill>
                  <a:srgbClr val="001F5F"/>
                </a:solidFill>
                <a:latin typeface="Calibri"/>
                <a:cs typeface="Calibri"/>
              </a:rPr>
              <a:t> “</a:t>
            </a:r>
            <a:r>
              <a:rPr sz="1800" b="1" spc="-13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18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9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1800" b="1" spc="-50" dirty="0">
                <a:solidFill>
                  <a:srgbClr val="001F5F"/>
                </a:solidFill>
                <a:latin typeface="Calibri"/>
                <a:cs typeface="Calibri"/>
              </a:rPr>
              <a:t>v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on</a:t>
            </a:r>
            <a:r>
              <a:rPr sz="1800" b="1" spc="-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Mobile”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858255" y="3429000"/>
            <a:ext cx="2524125" cy="853440"/>
          </a:xfrm>
          <a:custGeom>
            <a:avLst/>
            <a:gdLst/>
            <a:ahLst/>
            <a:cxnLst/>
            <a:rect l="l" t="t" r="r" b="b"/>
            <a:pathLst>
              <a:path w="2524125" h="853439">
                <a:moveTo>
                  <a:pt x="0" y="426720"/>
                </a:moveTo>
                <a:lnTo>
                  <a:pt x="7366" y="380364"/>
                </a:lnTo>
                <a:lnTo>
                  <a:pt x="29083" y="335534"/>
                </a:lnTo>
                <a:lnTo>
                  <a:pt x="64389" y="292226"/>
                </a:lnTo>
                <a:lnTo>
                  <a:pt x="112395" y="250951"/>
                </a:lnTo>
                <a:lnTo>
                  <a:pt x="172339" y="211836"/>
                </a:lnTo>
                <a:lnTo>
                  <a:pt x="206629" y="193166"/>
                </a:lnTo>
                <a:lnTo>
                  <a:pt x="243586" y="175133"/>
                </a:lnTo>
                <a:lnTo>
                  <a:pt x="283210" y="157861"/>
                </a:lnTo>
                <a:lnTo>
                  <a:pt x="325247" y="141224"/>
                </a:lnTo>
                <a:lnTo>
                  <a:pt x="369697" y="125349"/>
                </a:lnTo>
                <a:lnTo>
                  <a:pt x="416560" y="110236"/>
                </a:lnTo>
                <a:lnTo>
                  <a:pt x="465455" y="96012"/>
                </a:lnTo>
                <a:lnTo>
                  <a:pt x="516636" y="82550"/>
                </a:lnTo>
                <a:lnTo>
                  <a:pt x="569849" y="70103"/>
                </a:lnTo>
                <a:lnTo>
                  <a:pt x="625094" y="58420"/>
                </a:lnTo>
                <a:lnTo>
                  <a:pt x="682117" y="47751"/>
                </a:lnTo>
                <a:lnTo>
                  <a:pt x="740918" y="38100"/>
                </a:lnTo>
                <a:lnTo>
                  <a:pt x="801243" y="29463"/>
                </a:lnTo>
                <a:lnTo>
                  <a:pt x="863219" y="21844"/>
                </a:lnTo>
                <a:lnTo>
                  <a:pt x="926592" y="15366"/>
                </a:lnTo>
                <a:lnTo>
                  <a:pt x="991362" y="9905"/>
                </a:lnTo>
                <a:lnTo>
                  <a:pt x="1057275" y="5587"/>
                </a:lnTo>
                <a:lnTo>
                  <a:pt x="1124458" y="2539"/>
                </a:lnTo>
                <a:lnTo>
                  <a:pt x="1192657" y="635"/>
                </a:lnTo>
                <a:lnTo>
                  <a:pt x="1261745" y="0"/>
                </a:lnTo>
                <a:lnTo>
                  <a:pt x="1331087" y="635"/>
                </a:lnTo>
                <a:lnTo>
                  <a:pt x="1399413" y="2539"/>
                </a:lnTo>
                <a:lnTo>
                  <a:pt x="1466723" y="5587"/>
                </a:lnTo>
                <a:lnTo>
                  <a:pt x="1532763" y="9905"/>
                </a:lnTo>
                <a:lnTo>
                  <a:pt x="1597533" y="15366"/>
                </a:lnTo>
                <a:lnTo>
                  <a:pt x="1661033" y="21844"/>
                </a:lnTo>
                <a:lnTo>
                  <a:pt x="1723009" y="29463"/>
                </a:lnTo>
                <a:lnTo>
                  <a:pt x="1783334" y="38100"/>
                </a:lnTo>
                <a:lnTo>
                  <a:pt x="1842135" y="47751"/>
                </a:lnTo>
                <a:lnTo>
                  <a:pt x="1899158" y="58420"/>
                </a:lnTo>
                <a:lnTo>
                  <a:pt x="1954402" y="70103"/>
                </a:lnTo>
                <a:lnTo>
                  <a:pt x="2007616" y="82550"/>
                </a:lnTo>
                <a:lnTo>
                  <a:pt x="2058797" y="96012"/>
                </a:lnTo>
                <a:lnTo>
                  <a:pt x="2107692" y="110236"/>
                </a:lnTo>
                <a:lnTo>
                  <a:pt x="2154428" y="125349"/>
                </a:lnTo>
                <a:lnTo>
                  <a:pt x="2198878" y="141224"/>
                </a:lnTo>
                <a:lnTo>
                  <a:pt x="2240915" y="157861"/>
                </a:lnTo>
                <a:lnTo>
                  <a:pt x="2280412" y="175133"/>
                </a:lnTo>
                <a:lnTo>
                  <a:pt x="2317369" y="193166"/>
                </a:lnTo>
                <a:lnTo>
                  <a:pt x="2351532" y="211836"/>
                </a:lnTo>
                <a:lnTo>
                  <a:pt x="2411476" y="250951"/>
                </a:lnTo>
                <a:lnTo>
                  <a:pt x="2459354" y="292226"/>
                </a:lnTo>
                <a:lnTo>
                  <a:pt x="2494534" y="335534"/>
                </a:lnTo>
                <a:lnTo>
                  <a:pt x="2516251" y="380364"/>
                </a:lnTo>
                <a:lnTo>
                  <a:pt x="2523617" y="426720"/>
                </a:lnTo>
                <a:lnTo>
                  <a:pt x="2521712" y="450214"/>
                </a:lnTo>
                <a:lnTo>
                  <a:pt x="2507107" y="496062"/>
                </a:lnTo>
                <a:lnTo>
                  <a:pt x="2478659" y="540385"/>
                </a:lnTo>
                <a:lnTo>
                  <a:pt x="2437003" y="582802"/>
                </a:lnTo>
                <a:lnTo>
                  <a:pt x="2383028" y="623062"/>
                </a:lnTo>
                <a:lnTo>
                  <a:pt x="2317369" y="661035"/>
                </a:lnTo>
                <a:lnTo>
                  <a:pt x="2280412" y="678941"/>
                </a:lnTo>
                <a:lnTo>
                  <a:pt x="2240915" y="696213"/>
                </a:lnTo>
                <a:lnTo>
                  <a:pt x="2198878" y="712851"/>
                </a:lnTo>
                <a:lnTo>
                  <a:pt x="2154428" y="728599"/>
                </a:lnTo>
                <a:lnTo>
                  <a:pt x="2107692" y="743712"/>
                </a:lnTo>
                <a:lnTo>
                  <a:pt x="2058797" y="757936"/>
                </a:lnTo>
                <a:lnTo>
                  <a:pt x="2007616" y="771271"/>
                </a:lnTo>
                <a:lnTo>
                  <a:pt x="1954402" y="783716"/>
                </a:lnTo>
                <a:lnTo>
                  <a:pt x="1899158" y="795274"/>
                </a:lnTo>
                <a:lnTo>
                  <a:pt x="1842135" y="805941"/>
                </a:lnTo>
                <a:lnTo>
                  <a:pt x="1783334" y="815594"/>
                </a:lnTo>
                <a:lnTo>
                  <a:pt x="1723009" y="824102"/>
                </a:lnTo>
                <a:lnTo>
                  <a:pt x="1661033" y="831723"/>
                </a:lnTo>
                <a:lnTo>
                  <a:pt x="1597533" y="838200"/>
                </a:lnTo>
                <a:lnTo>
                  <a:pt x="1532763" y="843661"/>
                </a:lnTo>
                <a:lnTo>
                  <a:pt x="1466723" y="847851"/>
                </a:lnTo>
                <a:lnTo>
                  <a:pt x="1399413" y="850900"/>
                </a:lnTo>
                <a:lnTo>
                  <a:pt x="1331087" y="852804"/>
                </a:lnTo>
                <a:lnTo>
                  <a:pt x="1261745" y="853439"/>
                </a:lnTo>
                <a:lnTo>
                  <a:pt x="1192657" y="852804"/>
                </a:lnTo>
                <a:lnTo>
                  <a:pt x="1124458" y="850900"/>
                </a:lnTo>
                <a:lnTo>
                  <a:pt x="1057275" y="847851"/>
                </a:lnTo>
                <a:lnTo>
                  <a:pt x="991362" y="843661"/>
                </a:lnTo>
                <a:lnTo>
                  <a:pt x="926592" y="838200"/>
                </a:lnTo>
                <a:lnTo>
                  <a:pt x="863219" y="831723"/>
                </a:lnTo>
                <a:lnTo>
                  <a:pt x="801243" y="824102"/>
                </a:lnTo>
                <a:lnTo>
                  <a:pt x="740918" y="815594"/>
                </a:lnTo>
                <a:lnTo>
                  <a:pt x="682117" y="805941"/>
                </a:lnTo>
                <a:lnTo>
                  <a:pt x="625094" y="795274"/>
                </a:lnTo>
                <a:lnTo>
                  <a:pt x="569849" y="783716"/>
                </a:lnTo>
                <a:lnTo>
                  <a:pt x="516636" y="771271"/>
                </a:lnTo>
                <a:lnTo>
                  <a:pt x="465455" y="757936"/>
                </a:lnTo>
                <a:lnTo>
                  <a:pt x="416560" y="743712"/>
                </a:lnTo>
                <a:lnTo>
                  <a:pt x="369697" y="728599"/>
                </a:lnTo>
                <a:lnTo>
                  <a:pt x="325247" y="712851"/>
                </a:lnTo>
                <a:lnTo>
                  <a:pt x="283210" y="696213"/>
                </a:lnTo>
                <a:lnTo>
                  <a:pt x="243586" y="678941"/>
                </a:lnTo>
                <a:lnTo>
                  <a:pt x="206629" y="661035"/>
                </a:lnTo>
                <a:lnTo>
                  <a:pt x="172339" y="642365"/>
                </a:lnTo>
                <a:lnTo>
                  <a:pt x="112395" y="603250"/>
                </a:lnTo>
                <a:lnTo>
                  <a:pt x="64389" y="561848"/>
                </a:lnTo>
                <a:lnTo>
                  <a:pt x="29083" y="518413"/>
                </a:lnTo>
                <a:lnTo>
                  <a:pt x="7366" y="473328"/>
                </a:lnTo>
                <a:lnTo>
                  <a:pt x="0" y="426720"/>
                </a:lnTo>
              </a:path>
            </a:pathLst>
          </a:custGeom>
          <a:ln w="1219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023228" y="4698872"/>
            <a:ext cx="3035300" cy="1005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90"/>
              </a:spcBef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3)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800" b="1" spc="-8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“</a:t>
            </a:r>
            <a:r>
              <a:rPr sz="1800" b="1" spc="-2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b="1" spc="15" dirty="0">
                <a:solidFill>
                  <a:srgbClr val="001F5F"/>
                </a:solidFill>
                <a:latin typeface="Calibri"/>
                <a:cs typeface="Calibri"/>
              </a:rPr>
              <a:t>h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20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as</a:t>
            </a:r>
            <a:r>
              <a:rPr sz="1800" b="1" spc="-50" dirty="0">
                <a:solidFill>
                  <a:srgbClr val="001F5F"/>
                </a:solidFill>
                <a:latin typeface="Calibri"/>
                <a:cs typeface="Calibri"/>
              </a:rPr>
              <a:t>sw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00" b="1" spc="-114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1800" b="1" spc="-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sz="18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470" dirty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r>
              <a:rPr sz="1800" b="1" spc="-3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00" b="1" spc="-30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r  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h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”</a:t>
            </a:r>
            <a:r>
              <a:rPr sz="1800" b="1" spc="-1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sz="1400" b="1" spc="-15" dirty="0">
                <a:solidFill>
                  <a:srgbClr val="FF0000"/>
                </a:solidFill>
                <a:latin typeface="Calibri"/>
                <a:cs typeface="Calibri"/>
              </a:rPr>
              <a:t>Comb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400" b="1" spc="-1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400" b="1" spc="-2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ti</a:t>
            </a:r>
            <a:r>
              <a:rPr sz="1400" b="1" spc="-1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400" b="1" spc="-1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14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On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ly</a:t>
            </a:r>
            <a:r>
              <a:rPr sz="1400" b="1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Alph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400" b="1" spc="-15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sz="1400" b="1" spc="-2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t  &amp;</a:t>
            </a:r>
            <a:r>
              <a:rPr sz="14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sz="1400" b="1" spc="-1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400" b="1" spc="-3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400" b="1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en</a:t>
            </a:r>
            <a:r>
              <a:rPr sz="1400" b="1" spc="-45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1400" b="1" spc="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1400" b="1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14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9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1400" b="1" spc="-25" dirty="0">
                <a:solidFill>
                  <a:srgbClr val="FF0000"/>
                </a:solidFill>
                <a:latin typeface="Calibri"/>
                <a:cs typeface="Calibri"/>
              </a:rPr>
              <a:t>as</a:t>
            </a:r>
            <a:r>
              <a:rPr sz="1400" b="1" spc="-4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400" b="1" spc="-50" dirty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sz="1400" b="1" spc="-2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400" b="1" spc="-4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1400" b="1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6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4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10  </a:t>
            </a:r>
            <a:r>
              <a:rPr sz="1400" b="1" spc="-30" dirty="0">
                <a:solidFill>
                  <a:srgbClr val="FF0000"/>
                </a:solidFill>
                <a:latin typeface="Calibri"/>
                <a:cs typeface="Calibri"/>
              </a:rPr>
              <a:t>Characters</a:t>
            </a:r>
            <a:r>
              <a:rPr sz="1400" b="1" spc="-1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562600" y="4572000"/>
            <a:ext cx="3759835" cy="1371600"/>
          </a:xfrm>
          <a:custGeom>
            <a:avLst/>
            <a:gdLst/>
            <a:ahLst/>
            <a:cxnLst/>
            <a:rect l="l" t="t" r="r" b="b"/>
            <a:pathLst>
              <a:path w="3759834" h="1371600">
                <a:moveTo>
                  <a:pt x="0" y="685800"/>
                </a:moveTo>
                <a:lnTo>
                  <a:pt x="4699" y="636905"/>
                </a:lnTo>
                <a:lnTo>
                  <a:pt x="18669" y="588899"/>
                </a:lnTo>
                <a:lnTo>
                  <a:pt x="41528" y="542036"/>
                </a:lnTo>
                <a:lnTo>
                  <a:pt x="73025" y="496188"/>
                </a:lnTo>
                <a:lnTo>
                  <a:pt x="112775" y="451738"/>
                </a:lnTo>
                <a:lnTo>
                  <a:pt x="160527" y="408558"/>
                </a:lnTo>
                <a:lnTo>
                  <a:pt x="215900" y="366902"/>
                </a:lnTo>
                <a:lnTo>
                  <a:pt x="278638" y="326898"/>
                </a:lnTo>
                <a:lnTo>
                  <a:pt x="312674" y="307467"/>
                </a:lnTo>
                <a:lnTo>
                  <a:pt x="348361" y="288544"/>
                </a:lnTo>
                <a:lnTo>
                  <a:pt x="385699" y="270129"/>
                </a:lnTo>
                <a:lnTo>
                  <a:pt x="424688" y="252094"/>
                </a:lnTo>
                <a:lnTo>
                  <a:pt x="465327" y="234569"/>
                </a:lnTo>
                <a:lnTo>
                  <a:pt x="507491" y="217677"/>
                </a:lnTo>
                <a:lnTo>
                  <a:pt x="551052" y="201168"/>
                </a:lnTo>
                <a:lnTo>
                  <a:pt x="596264" y="185293"/>
                </a:lnTo>
                <a:lnTo>
                  <a:pt x="642874" y="169799"/>
                </a:lnTo>
                <a:lnTo>
                  <a:pt x="690752" y="155067"/>
                </a:lnTo>
                <a:lnTo>
                  <a:pt x="740028" y="140843"/>
                </a:lnTo>
                <a:lnTo>
                  <a:pt x="790701" y="127126"/>
                </a:lnTo>
                <a:lnTo>
                  <a:pt x="842645" y="114173"/>
                </a:lnTo>
                <a:lnTo>
                  <a:pt x="895730" y="101726"/>
                </a:lnTo>
                <a:lnTo>
                  <a:pt x="949959" y="89916"/>
                </a:lnTo>
                <a:lnTo>
                  <a:pt x="1005458" y="78867"/>
                </a:lnTo>
                <a:lnTo>
                  <a:pt x="1062101" y="68452"/>
                </a:lnTo>
                <a:lnTo>
                  <a:pt x="1119758" y="58674"/>
                </a:lnTo>
                <a:lnTo>
                  <a:pt x="1178432" y="49530"/>
                </a:lnTo>
                <a:lnTo>
                  <a:pt x="1238123" y="41148"/>
                </a:lnTo>
                <a:lnTo>
                  <a:pt x="1298702" y="33527"/>
                </a:lnTo>
                <a:lnTo>
                  <a:pt x="1360297" y="26669"/>
                </a:lnTo>
                <a:lnTo>
                  <a:pt x="1422653" y="20574"/>
                </a:lnTo>
                <a:lnTo>
                  <a:pt x="1485900" y="15239"/>
                </a:lnTo>
                <a:lnTo>
                  <a:pt x="1549907" y="10668"/>
                </a:lnTo>
                <a:lnTo>
                  <a:pt x="1614677" y="6857"/>
                </a:lnTo>
                <a:lnTo>
                  <a:pt x="1680209" y="3810"/>
                </a:lnTo>
                <a:lnTo>
                  <a:pt x="1746377" y="1777"/>
                </a:lnTo>
                <a:lnTo>
                  <a:pt x="1813178" y="381"/>
                </a:lnTo>
                <a:lnTo>
                  <a:pt x="1880616" y="0"/>
                </a:lnTo>
                <a:lnTo>
                  <a:pt x="1947799" y="381"/>
                </a:lnTo>
                <a:lnTo>
                  <a:pt x="2014601" y="1777"/>
                </a:lnTo>
                <a:lnTo>
                  <a:pt x="2080768" y="3810"/>
                </a:lnTo>
                <a:lnTo>
                  <a:pt x="2146173" y="6857"/>
                </a:lnTo>
                <a:lnTo>
                  <a:pt x="2210943" y="10668"/>
                </a:lnTo>
                <a:lnTo>
                  <a:pt x="2274951" y="15239"/>
                </a:lnTo>
                <a:lnTo>
                  <a:pt x="2338197" y="20574"/>
                </a:lnTo>
                <a:lnTo>
                  <a:pt x="2400554" y="26669"/>
                </a:lnTo>
                <a:lnTo>
                  <a:pt x="2462149" y="33527"/>
                </a:lnTo>
                <a:lnTo>
                  <a:pt x="2522728" y="41148"/>
                </a:lnTo>
                <a:lnTo>
                  <a:pt x="2582418" y="49530"/>
                </a:lnTo>
                <a:lnTo>
                  <a:pt x="2640965" y="58674"/>
                </a:lnTo>
                <a:lnTo>
                  <a:pt x="2698623" y="68452"/>
                </a:lnTo>
                <a:lnTo>
                  <a:pt x="2755138" y="78867"/>
                </a:lnTo>
                <a:lnTo>
                  <a:pt x="2810636" y="89916"/>
                </a:lnTo>
                <a:lnTo>
                  <a:pt x="2864866" y="101726"/>
                </a:lnTo>
                <a:lnTo>
                  <a:pt x="2917952" y="114173"/>
                </a:lnTo>
                <a:lnTo>
                  <a:pt x="2969768" y="127126"/>
                </a:lnTo>
                <a:lnTo>
                  <a:pt x="3020314" y="140843"/>
                </a:lnTo>
                <a:lnTo>
                  <a:pt x="3069590" y="155067"/>
                </a:lnTo>
                <a:lnTo>
                  <a:pt x="3117469" y="169799"/>
                </a:lnTo>
                <a:lnTo>
                  <a:pt x="3164078" y="185293"/>
                </a:lnTo>
                <a:lnTo>
                  <a:pt x="3209035" y="201168"/>
                </a:lnTo>
                <a:lnTo>
                  <a:pt x="3252724" y="217677"/>
                </a:lnTo>
                <a:lnTo>
                  <a:pt x="3294760" y="234569"/>
                </a:lnTo>
                <a:lnTo>
                  <a:pt x="3335401" y="252094"/>
                </a:lnTo>
                <a:lnTo>
                  <a:pt x="3374263" y="270129"/>
                </a:lnTo>
                <a:lnTo>
                  <a:pt x="3411601" y="288544"/>
                </a:lnTo>
                <a:lnTo>
                  <a:pt x="3447288" y="307467"/>
                </a:lnTo>
                <a:lnTo>
                  <a:pt x="3481197" y="326898"/>
                </a:lnTo>
                <a:lnTo>
                  <a:pt x="3543807" y="366902"/>
                </a:lnTo>
                <a:lnTo>
                  <a:pt x="3599179" y="408558"/>
                </a:lnTo>
                <a:lnTo>
                  <a:pt x="3646804" y="451738"/>
                </a:lnTo>
                <a:lnTo>
                  <a:pt x="3686555" y="496188"/>
                </a:lnTo>
                <a:lnTo>
                  <a:pt x="3717925" y="542036"/>
                </a:lnTo>
                <a:lnTo>
                  <a:pt x="3740784" y="588899"/>
                </a:lnTo>
                <a:lnTo>
                  <a:pt x="3754754" y="636905"/>
                </a:lnTo>
                <a:lnTo>
                  <a:pt x="3759454" y="685800"/>
                </a:lnTo>
                <a:lnTo>
                  <a:pt x="3758310" y="710438"/>
                </a:lnTo>
                <a:lnTo>
                  <a:pt x="3748913" y="759079"/>
                </a:lnTo>
                <a:lnTo>
                  <a:pt x="3730498" y="806704"/>
                </a:lnTo>
                <a:lnTo>
                  <a:pt x="3703320" y="853186"/>
                </a:lnTo>
                <a:lnTo>
                  <a:pt x="3667632" y="898398"/>
                </a:lnTo>
                <a:lnTo>
                  <a:pt x="3623945" y="942339"/>
                </a:lnTo>
                <a:lnTo>
                  <a:pt x="3572382" y="984757"/>
                </a:lnTo>
                <a:lnTo>
                  <a:pt x="3513454" y="1025651"/>
                </a:lnTo>
                <a:lnTo>
                  <a:pt x="3447288" y="1064768"/>
                </a:lnTo>
                <a:lnTo>
                  <a:pt x="3411601" y="1083691"/>
                </a:lnTo>
                <a:lnTo>
                  <a:pt x="3374263" y="1102106"/>
                </a:lnTo>
                <a:lnTo>
                  <a:pt x="3335401" y="1120139"/>
                </a:lnTo>
                <a:lnTo>
                  <a:pt x="3294760" y="1137539"/>
                </a:lnTo>
                <a:lnTo>
                  <a:pt x="3252724" y="1154557"/>
                </a:lnTo>
                <a:lnTo>
                  <a:pt x="3209035" y="1170939"/>
                </a:lnTo>
                <a:lnTo>
                  <a:pt x="3164078" y="1186942"/>
                </a:lnTo>
                <a:lnTo>
                  <a:pt x="3117469" y="1202308"/>
                </a:lnTo>
                <a:lnTo>
                  <a:pt x="3069590" y="1217041"/>
                </a:lnTo>
                <a:lnTo>
                  <a:pt x="3020314" y="1231264"/>
                </a:lnTo>
                <a:lnTo>
                  <a:pt x="2969768" y="1244854"/>
                </a:lnTo>
                <a:lnTo>
                  <a:pt x="2917952" y="1257808"/>
                </a:lnTo>
                <a:lnTo>
                  <a:pt x="2864866" y="1270254"/>
                </a:lnTo>
                <a:lnTo>
                  <a:pt x="2810636" y="1281938"/>
                </a:lnTo>
                <a:lnTo>
                  <a:pt x="2755138" y="1292987"/>
                </a:lnTo>
                <a:lnTo>
                  <a:pt x="2698623" y="1303527"/>
                </a:lnTo>
                <a:lnTo>
                  <a:pt x="2640965" y="1313180"/>
                </a:lnTo>
                <a:lnTo>
                  <a:pt x="2582418" y="1322197"/>
                </a:lnTo>
                <a:lnTo>
                  <a:pt x="2522728" y="1330579"/>
                </a:lnTo>
                <a:lnTo>
                  <a:pt x="2462149" y="1338199"/>
                </a:lnTo>
                <a:lnTo>
                  <a:pt x="2400554" y="1345057"/>
                </a:lnTo>
                <a:lnTo>
                  <a:pt x="2338197" y="1351152"/>
                </a:lnTo>
                <a:lnTo>
                  <a:pt x="2274951" y="1356487"/>
                </a:lnTo>
                <a:lnTo>
                  <a:pt x="2210943" y="1361058"/>
                </a:lnTo>
                <a:lnTo>
                  <a:pt x="2146173" y="1364742"/>
                </a:lnTo>
                <a:lnTo>
                  <a:pt x="2080768" y="1367789"/>
                </a:lnTo>
                <a:lnTo>
                  <a:pt x="2014601" y="1369822"/>
                </a:lnTo>
                <a:lnTo>
                  <a:pt x="1947799" y="1371219"/>
                </a:lnTo>
                <a:lnTo>
                  <a:pt x="1880616" y="1371600"/>
                </a:lnTo>
                <a:lnTo>
                  <a:pt x="1813178" y="1371219"/>
                </a:lnTo>
                <a:lnTo>
                  <a:pt x="1746377" y="1369822"/>
                </a:lnTo>
                <a:lnTo>
                  <a:pt x="1680209" y="1367789"/>
                </a:lnTo>
                <a:lnTo>
                  <a:pt x="1614677" y="1364742"/>
                </a:lnTo>
                <a:lnTo>
                  <a:pt x="1549907" y="1361058"/>
                </a:lnTo>
                <a:lnTo>
                  <a:pt x="1485900" y="1356487"/>
                </a:lnTo>
                <a:lnTo>
                  <a:pt x="1422653" y="1351152"/>
                </a:lnTo>
                <a:lnTo>
                  <a:pt x="1360297" y="1345057"/>
                </a:lnTo>
                <a:lnTo>
                  <a:pt x="1298702" y="1338199"/>
                </a:lnTo>
                <a:lnTo>
                  <a:pt x="1238123" y="1330579"/>
                </a:lnTo>
                <a:lnTo>
                  <a:pt x="1178432" y="1322197"/>
                </a:lnTo>
                <a:lnTo>
                  <a:pt x="1119758" y="1313180"/>
                </a:lnTo>
                <a:lnTo>
                  <a:pt x="1062101" y="1303527"/>
                </a:lnTo>
                <a:lnTo>
                  <a:pt x="1005458" y="1292987"/>
                </a:lnTo>
                <a:lnTo>
                  <a:pt x="949959" y="1281938"/>
                </a:lnTo>
                <a:lnTo>
                  <a:pt x="895730" y="1270254"/>
                </a:lnTo>
                <a:lnTo>
                  <a:pt x="842645" y="1257808"/>
                </a:lnTo>
                <a:lnTo>
                  <a:pt x="790701" y="1244854"/>
                </a:lnTo>
                <a:lnTo>
                  <a:pt x="740028" y="1231264"/>
                </a:lnTo>
                <a:lnTo>
                  <a:pt x="690752" y="1217041"/>
                </a:lnTo>
                <a:lnTo>
                  <a:pt x="642874" y="1202308"/>
                </a:lnTo>
                <a:lnTo>
                  <a:pt x="596264" y="1186942"/>
                </a:lnTo>
                <a:lnTo>
                  <a:pt x="551052" y="1170939"/>
                </a:lnTo>
                <a:lnTo>
                  <a:pt x="507491" y="1154557"/>
                </a:lnTo>
                <a:lnTo>
                  <a:pt x="465327" y="1137539"/>
                </a:lnTo>
                <a:lnTo>
                  <a:pt x="424688" y="1120139"/>
                </a:lnTo>
                <a:lnTo>
                  <a:pt x="385699" y="1102106"/>
                </a:lnTo>
                <a:lnTo>
                  <a:pt x="348361" y="1083691"/>
                </a:lnTo>
                <a:lnTo>
                  <a:pt x="312674" y="1064768"/>
                </a:lnTo>
                <a:lnTo>
                  <a:pt x="278638" y="1045463"/>
                </a:lnTo>
                <a:lnTo>
                  <a:pt x="215900" y="1005332"/>
                </a:lnTo>
                <a:lnTo>
                  <a:pt x="160527" y="963676"/>
                </a:lnTo>
                <a:lnTo>
                  <a:pt x="112775" y="920495"/>
                </a:lnTo>
                <a:lnTo>
                  <a:pt x="73025" y="875919"/>
                </a:lnTo>
                <a:lnTo>
                  <a:pt x="41528" y="830072"/>
                </a:lnTo>
                <a:lnTo>
                  <a:pt x="18669" y="782955"/>
                </a:lnTo>
                <a:lnTo>
                  <a:pt x="4699" y="734822"/>
                </a:lnTo>
                <a:lnTo>
                  <a:pt x="0" y="685800"/>
                </a:lnTo>
              </a:path>
            </a:pathLst>
          </a:custGeom>
          <a:ln w="1219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643753" y="6214313"/>
            <a:ext cx="3489325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4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)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nf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1800" b="1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the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sam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as</a:t>
            </a:r>
            <a:r>
              <a:rPr sz="1800" b="1" spc="-50" dirty="0">
                <a:solidFill>
                  <a:srgbClr val="001F5F"/>
                </a:solidFill>
                <a:latin typeface="Calibri"/>
                <a:cs typeface="Calibri"/>
              </a:rPr>
              <a:t>sw</a:t>
            </a:r>
            <a:r>
              <a:rPr sz="1800" b="1" spc="-3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00" b="1" spc="-6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(P</a:t>
            </a:r>
            <a:r>
              <a:rPr sz="1800" b="1" spc="-8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ese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spc="-50" dirty="0">
                <a:solidFill>
                  <a:srgbClr val="001F5F"/>
                </a:solidFill>
                <a:latin typeface="Calibri"/>
                <a:cs typeface="Calibri"/>
              </a:rPr>
              <a:t>v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the</a:t>
            </a:r>
            <a:r>
              <a:rPr sz="1800" b="1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95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800" b="1" spc="-50" dirty="0">
                <a:solidFill>
                  <a:srgbClr val="001F5F"/>
                </a:solidFill>
                <a:latin typeface="Calibri"/>
                <a:cs typeface="Calibri"/>
              </a:rPr>
              <a:t>sw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00" b="1" spc="-9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1800" b="1" spc="-1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90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1800" b="1" spc="-9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use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b="1" spc="10" dirty="0">
                <a:solidFill>
                  <a:srgbClr val="FF0000"/>
                </a:solidFill>
                <a:latin typeface="Calibri"/>
                <a:cs typeface="Calibri"/>
              </a:rPr>
              <a:t>{Needfor</a:t>
            </a:r>
            <a:r>
              <a:rPr sz="1400" b="1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FF0000"/>
                </a:solidFill>
                <a:latin typeface="Calibri"/>
                <a:cs typeface="Calibri"/>
              </a:rPr>
              <a:t>next</a:t>
            </a:r>
            <a:r>
              <a:rPr sz="1400" b="1" spc="-1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Three</a:t>
            </a:r>
            <a:r>
              <a:rPr sz="1400" b="1" spc="-1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5" dirty="0">
                <a:solidFill>
                  <a:srgbClr val="FF0000"/>
                </a:solidFill>
                <a:latin typeface="Calibri"/>
                <a:cs typeface="Calibri"/>
              </a:rPr>
              <a:t>Yearsto</a:t>
            </a:r>
            <a:r>
              <a:rPr sz="1400" b="1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fill</a:t>
            </a:r>
            <a:r>
              <a:rPr sz="14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FF0000"/>
                </a:solidFill>
                <a:latin typeface="Calibri"/>
                <a:cs typeface="Calibri"/>
              </a:rPr>
              <a:t>Exam</a:t>
            </a:r>
            <a:r>
              <a:rPr sz="1400" b="1" spc="-1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Forms}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257800" y="6096000"/>
            <a:ext cx="4267200" cy="1219200"/>
          </a:xfrm>
          <a:custGeom>
            <a:avLst/>
            <a:gdLst/>
            <a:ahLst/>
            <a:cxnLst/>
            <a:rect l="l" t="t" r="r" b="b"/>
            <a:pathLst>
              <a:path w="4267200" h="1219200">
                <a:moveTo>
                  <a:pt x="0" y="609600"/>
                </a:moveTo>
                <a:lnTo>
                  <a:pt x="4699" y="568858"/>
                </a:lnTo>
                <a:lnTo>
                  <a:pt x="18669" y="528828"/>
                </a:lnTo>
                <a:lnTo>
                  <a:pt x="41655" y="489572"/>
                </a:lnTo>
                <a:lnTo>
                  <a:pt x="73278" y="451180"/>
                </a:lnTo>
                <a:lnTo>
                  <a:pt x="113157" y="413753"/>
                </a:lnTo>
                <a:lnTo>
                  <a:pt x="161162" y="377316"/>
                </a:lnTo>
                <a:lnTo>
                  <a:pt x="216915" y="342138"/>
                </a:lnTo>
                <a:lnTo>
                  <a:pt x="280162" y="308102"/>
                </a:lnTo>
                <a:lnTo>
                  <a:pt x="350520" y="275336"/>
                </a:lnTo>
                <a:lnTo>
                  <a:pt x="388238" y="259461"/>
                </a:lnTo>
                <a:lnTo>
                  <a:pt x="427736" y="243966"/>
                </a:lnTo>
                <a:lnTo>
                  <a:pt x="468884" y="228853"/>
                </a:lnTo>
                <a:lnTo>
                  <a:pt x="511555" y="214122"/>
                </a:lnTo>
                <a:lnTo>
                  <a:pt x="555751" y="199771"/>
                </a:lnTo>
                <a:lnTo>
                  <a:pt x="601599" y="185928"/>
                </a:lnTo>
                <a:lnTo>
                  <a:pt x="648842" y="172338"/>
                </a:lnTo>
                <a:lnTo>
                  <a:pt x="697611" y="159258"/>
                </a:lnTo>
                <a:lnTo>
                  <a:pt x="747776" y="146558"/>
                </a:lnTo>
                <a:lnTo>
                  <a:pt x="799211" y="134365"/>
                </a:lnTo>
                <a:lnTo>
                  <a:pt x="852170" y="122555"/>
                </a:lnTo>
                <a:lnTo>
                  <a:pt x="906272" y="111252"/>
                </a:lnTo>
                <a:lnTo>
                  <a:pt x="961771" y="100456"/>
                </a:lnTo>
                <a:lnTo>
                  <a:pt x="1018413" y="90169"/>
                </a:lnTo>
                <a:lnTo>
                  <a:pt x="1076325" y="80263"/>
                </a:lnTo>
                <a:lnTo>
                  <a:pt x="1135252" y="70993"/>
                </a:lnTo>
                <a:lnTo>
                  <a:pt x="1195451" y="62230"/>
                </a:lnTo>
                <a:lnTo>
                  <a:pt x="1256665" y="53975"/>
                </a:lnTo>
                <a:lnTo>
                  <a:pt x="1318895" y="46227"/>
                </a:lnTo>
                <a:lnTo>
                  <a:pt x="1382141" y="39116"/>
                </a:lnTo>
                <a:lnTo>
                  <a:pt x="1446402" y="32512"/>
                </a:lnTo>
                <a:lnTo>
                  <a:pt x="1511553" y="26416"/>
                </a:lnTo>
                <a:lnTo>
                  <a:pt x="1577594" y="20955"/>
                </a:lnTo>
                <a:lnTo>
                  <a:pt x="1644523" y="16129"/>
                </a:lnTo>
                <a:lnTo>
                  <a:pt x="1712214" y="11937"/>
                </a:lnTo>
                <a:lnTo>
                  <a:pt x="1780667" y="8381"/>
                </a:lnTo>
                <a:lnTo>
                  <a:pt x="1849881" y="5333"/>
                </a:lnTo>
                <a:lnTo>
                  <a:pt x="1919858" y="3048"/>
                </a:lnTo>
                <a:lnTo>
                  <a:pt x="1990471" y="1397"/>
                </a:lnTo>
                <a:lnTo>
                  <a:pt x="2061718" y="381"/>
                </a:lnTo>
                <a:lnTo>
                  <a:pt x="2133600" y="0"/>
                </a:lnTo>
                <a:lnTo>
                  <a:pt x="2205481" y="381"/>
                </a:lnTo>
                <a:lnTo>
                  <a:pt x="2276855" y="1397"/>
                </a:lnTo>
                <a:lnTo>
                  <a:pt x="2347595" y="3048"/>
                </a:lnTo>
                <a:lnTo>
                  <a:pt x="2417572" y="5333"/>
                </a:lnTo>
                <a:lnTo>
                  <a:pt x="2486914" y="8381"/>
                </a:lnTo>
                <a:lnTo>
                  <a:pt x="2555367" y="11937"/>
                </a:lnTo>
                <a:lnTo>
                  <a:pt x="2623184" y="16129"/>
                </a:lnTo>
                <a:lnTo>
                  <a:pt x="2690114" y="20955"/>
                </a:lnTo>
                <a:lnTo>
                  <a:pt x="2756280" y="26416"/>
                </a:lnTo>
                <a:lnTo>
                  <a:pt x="2821431" y="32512"/>
                </a:lnTo>
                <a:lnTo>
                  <a:pt x="2885694" y="39116"/>
                </a:lnTo>
                <a:lnTo>
                  <a:pt x="2948940" y="46227"/>
                </a:lnTo>
                <a:lnTo>
                  <a:pt x="3011170" y="53975"/>
                </a:lnTo>
                <a:lnTo>
                  <a:pt x="3072383" y="62230"/>
                </a:lnTo>
                <a:lnTo>
                  <a:pt x="3132581" y="70993"/>
                </a:lnTo>
                <a:lnTo>
                  <a:pt x="3191636" y="80263"/>
                </a:lnTo>
                <a:lnTo>
                  <a:pt x="3249422" y="90169"/>
                </a:lnTo>
                <a:lnTo>
                  <a:pt x="3306064" y="100456"/>
                </a:lnTo>
                <a:lnTo>
                  <a:pt x="3361563" y="111252"/>
                </a:lnTo>
                <a:lnTo>
                  <a:pt x="3415665" y="122555"/>
                </a:lnTo>
                <a:lnTo>
                  <a:pt x="3468624" y="134365"/>
                </a:lnTo>
                <a:lnTo>
                  <a:pt x="3520058" y="146558"/>
                </a:lnTo>
                <a:lnTo>
                  <a:pt x="3570224" y="159258"/>
                </a:lnTo>
                <a:lnTo>
                  <a:pt x="3618865" y="172338"/>
                </a:lnTo>
                <a:lnTo>
                  <a:pt x="3666235" y="185928"/>
                </a:lnTo>
                <a:lnTo>
                  <a:pt x="3711955" y="199771"/>
                </a:lnTo>
                <a:lnTo>
                  <a:pt x="3756152" y="214122"/>
                </a:lnTo>
                <a:lnTo>
                  <a:pt x="3798824" y="228853"/>
                </a:lnTo>
                <a:lnTo>
                  <a:pt x="3839972" y="243966"/>
                </a:lnTo>
                <a:lnTo>
                  <a:pt x="3879342" y="259461"/>
                </a:lnTo>
                <a:lnTo>
                  <a:pt x="3917060" y="275336"/>
                </a:lnTo>
                <a:lnTo>
                  <a:pt x="3953129" y="291591"/>
                </a:lnTo>
                <a:lnTo>
                  <a:pt x="4019930" y="324993"/>
                </a:lnTo>
                <a:lnTo>
                  <a:pt x="4079367" y="359663"/>
                </a:lnTo>
                <a:lnTo>
                  <a:pt x="4131182" y="395478"/>
                </a:lnTo>
                <a:lnTo>
                  <a:pt x="4175125" y="432346"/>
                </a:lnTo>
                <a:lnTo>
                  <a:pt x="4210939" y="470255"/>
                </a:lnTo>
                <a:lnTo>
                  <a:pt x="4238117" y="509092"/>
                </a:lnTo>
                <a:lnTo>
                  <a:pt x="4256658" y="548754"/>
                </a:lnTo>
                <a:lnTo>
                  <a:pt x="4266057" y="589153"/>
                </a:lnTo>
                <a:lnTo>
                  <a:pt x="4267200" y="609600"/>
                </a:lnTo>
                <a:lnTo>
                  <a:pt x="4266057" y="630135"/>
                </a:lnTo>
                <a:lnTo>
                  <a:pt x="4256658" y="670687"/>
                </a:lnTo>
                <a:lnTo>
                  <a:pt x="4238117" y="710476"/>
                </a:lnTo>
                <a:lnTo>
                  <a:pt x="4210939" y="749414"/>
                </a:lnTo>
                <a:lnTo>
                  <a:pt x="4175125" y="787412"/>
                </a:lnTo>
                <a:lnTo>
                  <a:pt x="4131182" y="824382"/>
                </a:lnTo>
                <a:lnTo>
                  <a:pt x="4079367" y="860247"/>
                </a:lnTo>
                <a:lnTo>
                  <a:pt x="4019930" y="894918"/>
                </a:lnTo>
                <a:lnTo>
                  <a:pt x="3953129" y="928319"/>
                </a:lnTo>
                <a:lnTo>
                  <a:pt x="3917060" y="944511"/>
                </a:lnTo>
                <a:lnTo>
                  <a:pt x="3879342" y="960348"/>
                </a:lnTo>
                <a:lnTo>
                  <a:pt x="3839972" y="975829"/>
                </a:lnTo>
                <a:lnTo>
                  <a:pt x="3798824" y="990930"/>
                </a:lnTo>
                <a:lnTo>
                  <a:pt x="3756152" y="1005649"/>
                </a:lnTo>
                <a:lnTo>
                  <a:pt x="3711955" y="1019975"/>
                </a:lnTo>
                <a:lnTo>
                  <a:pt x="3666235" y="1033894"/>
                </a:lnTo>
                <a:lnTo>
                  <a:pt x="3618865" y="1047394"/>
                </a:lnTo>
                <a:lnTo>
                  <a:pt x="3570224" y="1060475"/>
                </a:lnTo>
                <a:lnTo>
                  <a:pt x="3520058" y="1073124"/>
                </a:lnTo>
                <a:lnTo>
                  <a:pt x="3468624" y="1085316"/>
                </a:lnTo>
                <a:lnTo>
                  <a:pt x="3415665" y="1097051"/>
                </a:lnTo>
                <a:lnTo>
                  <a:pt x="3361563" y="1108329"/>
                </a:lnTo>
                <a:lnTo>
                  <a:pt x="3306064" y="1119111"/>
                </a:lnTo>
                <a:lnTo>
                  <a:pt x="3249422" y="1129411"/>
                </a:lnTo>
                <a:lnTo>
                  <a:pt x="3191636" y="1139215"/>
                </a:lnTo>
                <a:lnTo>
                  <a:pt x="3132581" y="1148499"/>
                </a:lnTo>
                <a:lnTo>
                  <a:pt x="3072383" y="1157262"/>
                </a:lnTo>
                <a:lnTo>
                  <a:pt x="3011170" y="1165491"/>
                </a:lnTo>
                <a:lnTo>
                  <a:pt x="2948940" y="1173187"/>
                </a:lnTo>
                <a:lnTo>
                  <a:pt x="2885694" y="1180312"/>
                </a:lnTo>
                <a:lnTo>
                  <a:pt x="2821431" y="1186891"/>
                </a:lnTo>
                <a:lnTo>
                  <a:pt x="2756280" y="1192885"/>
                </a:lnTo>
                <a:lnTo>
                  <a:pt x="2690114" y="1198295"/>
                </a:lnTo>
                <a:lnTo>
                  <a:pt x="2623184" y="1203109"/>
                </a:lnTo>
                <a:lnTo>
                  <a:pt x="2555367" y="1207312"/>
                </a:lnTo>
                <a:lnTo>
                  <a:pt x="2486914" y="1210894"/>
                </a:lnTo>
                <a:lnTo>
                  <a:pt x="2417572" y="1213853"/>
                </a:lnTo>
                <a:lnTo>
                  <a:pt x="2347595" y="1216177"/>
                </a:lnTo>
                <a:lnTo>
                  <a:pt x="2276855" y="1217853"/>
                </a:lnTo>
                <a:lnTo>
                  <a:pt x="2205481" y="1218857"/>
                </a:lnTo>
                <a:lnTo>
                  <a:pt x="2133600" y="1219200"/>
                </a:lnTo>
                <a:lnTo>
                  <a:pt x="2061718" y="1218857"/>
                </a:lnTo>
                <a:lnTo>
                  <a:pt x="1990471" y="1217853"/>
                </a:lnTo>
                <a:lnTo>
                  <a:pt x="1919858" y="1216177"/>
                </a:lnTo>
                <a:lnTo>
                  <a:pt x="1849881" y="1213853"/>
                </a:lnTo>
                <a:lnTo>
                  <a:pt x="1780667" y="1210894"/>
                </a:lnTo>
                <a:lnTo>
                  <a:pt x="1712214" y="1207312"/>
                </a:lnTo>
                <a:lnTo>
                  <a:pt x="1644523" y="1203109"/>
                </a:lnTo>
                <a:lnTo>
                  <a:pt x="1577594" y="1198295"/>
                </a:lnTo>
                <a:lnTo>
                  <a:pt x="1511553" y="1192885"/>
                </a:lnTo>
                <a:lnTo>
                  <a:pt x="1446402" y="1186891"/>
                </a:lnTo>
                <a:lnTo>
                  <a:pt x="1382141" y="1180312"/>
                </a:lnTo>
                <a:lnTo>
                  <a:pt x="1318895" y="1173187"/>
                </a:lnTo>
                <a:lnTo>
                  <a:pt x="1256665" y="1165491"/>
                </a:lnTo>
                <a:lnTo>
                  <a:pt x="1195451" y="1157262"/>
                </a:lnTo>
                <a:lnTo>
                  <a:pt x="1135252" y="1148499"/>
                </a:lnTo>
                <a:lnTo>
                  <a:pt x="1076325" y="1139215"/>
                </a:lnTo>
                <a:lnTo>
                  <a:pt x="1018413" y="1129411"/>
                </a:lnTo>
                <a:lnTo>
                  <a:pt x="961771" y="1119111"/>
                </a:lnTo>
                <a:lnTo>
                  <a:pt x="906272" y="1108329"/>
                </a:lnTo>
                <a:lnTo>
                  <a:pt x="852170" y="1097051"/>
                </a:lnTo>
                <a:lnTo>
                  <a:pt x="799211" y="1085316"/>
                </a:lnTo>
                <a:lnTo>
                  <a:pt x="747776" y="1073124"/>
                </a:lnTo>
                <a:lnTo>
                  <a:pt x="697611" y="1060475"/>
                </a:lnTo>
                <a:lnTo>
                  <a:pt x="648842" y="1047394"/>
                </a:lnTo>
                <a:lnTo>
                  <a:pt x="601599" y="1033894"/>
                </a:lnTo>
                <a:lnTo>
                  <a:pt x="555751" y="1019975"/>
                </a:lnTo>
                <a:lnTo>
                  <a:pt x="511555" y="1005649"/>
                </a:lnTo>
                <a:lnTo>
                  <a:pt x="468884" y="990930"/>
                </a:lnTo>
                <a:lnTo>
                  <a:pt x="427736" y="975829"/>
                </a:lnTo>
                <a:lnTo>
                  <a:pt x="388238" y="960348"/>
                </a:lnTo>
                <a:lnTo>
                  <a:pt x="350520" y="944511"/>
                </a:lnTo>
                <a:lnTo>
                  <a:pt x="314451" y="928319"/>
                </a:lnTo>
                <a:lnTo>
                  <a:pt x="247650" y="894918"/>
                </a:lnTo>
                <a:lnTo>
                  <a:pt x="188087" y="860247"/>
                </a:lnTo>
                <a:lnTo>
                  <a:pt x="136144" y="824382"/>
                </a:lnTo>
                <a:lnTo>
                  <a:pt x="92201" y="787412"/>
                </a:lnTo>
                <a:lnTo>
                  <a:pt x="56387" y="749414"/>
                </a:lnTo>
                <a:lnTo>
                  <a:pt x="29083" y="710476"/>
                </a:lnTo>
                <a:lnTo>
                  <a:pt x="10540" y="670687"/>
                </a:lnTo>
                <a:lnTo>
                  <a:pt x="1142" y="630135"/>
                </a:lnTo>
                <a:lnTo>
                  <a:pt x="0" y="609600"/>
                </a:lnTo>
              </a:path>
            </a:pathLst>
          </a:custGeom>
          <a:ln w="1219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55421" y="5589523"/>
            <a:ext cx="16275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5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)</a:t>
            </a:r>
            <a:r>
              <a:rPr sz="18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800" b="1" spc="-8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spc="-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30" dirty="0">
                <a:solidFill>
                  <a:srgbClr val="001F5F"/>
                </a:solidFill>
                <a:latin typeface="Calibri"/>
                <a:cs typeface="Calibri"/>
              </a:rPr>
              <a:t>“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1800" b="1" spc="-8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ch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a  </a:t>
            </a:r>
            <a:r>
              <a:rPr sz="1800" b="1" spc="-52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b="1" spc="-10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x</a:t>
            </a:r>
            <a:r>
              <a:rPr sz="1800" b="1" spc="9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”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As</a:t>
            </a:r>
            <a:r>
              <a:rPr sz="14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Appe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400" b="1" spc="-4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400" b="1" spc="-25" dirty="0">
                <a:solidFill>
                  <a:srgbClr val="FF0000"/>
                </a:solidFill>
                <a:latin typeface="Calibri"/>
                <a:cs typeface="Calibri"/>
              </a:rPr>
              <a:t>ed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57200" y="5562600"/>
            <a:ext cx="1970405" cy="838200"/>
          </a:xfrm>
          <a:custGeom>
            <a:avLst/>
            <a:gdLst/>
            <a:ahLst/>
            <a:cxnLst/>
            <a:rect l="l" t="t" r="r" b="b"/>
            <a:pathLst>
              <a:path w="1970405" h="838200">
                <a:moveTo>
                  <a:pt x="0" y="358775"/>
                </a:moveTo>
                <a:lnTo>
                  <a:pt x="21996" y="312419"/>
                </a:lnTo>
                <a:lnTo>
                  <a:pt x="61252" y="262508"/>
                </a:lnTo>
                <a:lnTo>
                  <a:pt x="114426" y="215645"/>
                </a:lnTo>
                <a:lnTo>
                  <a:pt x="145872" y="193420"/>
                </a:lnTo>
                <a:lnTo>
                  <a:pt x="180416" y="172212"/>
                </a:lnTo>
                <a:lnTo>
                  <a:pt x="217919" y="151764"/>
                </a:lnTo>
                <a:lnTo>
                  <a:pt x="258229" y="132461"/>
                </a:lnTo>
                <a:lnTo>
                  <a:pt x="301231" y="114300"/>
                </a:lnTo>
                <a:lnTo>
                  <a:pt x="346811" y="97155"/>
                </a:lnTo>
                <a:lnTo>
                  <a:pt x="394804" y="81280"/>
                </a:lnTo>
                <a:lnTo>
                  <a:pt x="445109" y="66548"/>
                </a:lnTo>
                <a:lnTo>
                  <a:pt x="497573" y="53212"/>
                </a:lnTo>
                <a:lnTo>
                  <a:pt x="552081" y="41148"/>
                </a:lnTo>
                <a:lnTo>
                  <a:pt x="608495" y="30606"/>
                </a:lnTo>
                <a:lnTo>
                  <a:pt x="666673" y="21462"/>
                </a:lnTo>
                <a:lnTo>
                  <a:pt x="726528" y="13843"/>
                </a:lnTo>
                <a:lnTo>
                  <a:pt x="787882" y="7874"/>
                </a:lnTo>
                <a:lnTo>
                  <a:pt x="850519" y="3556"/>
                </a:lnTo>
                <a:lnTo>
                  <a:pt x="914527" y="888"/>
                </a:lnTo>
                <a:lnTo>
                  <a:pt x="979678" y="0"/>
                </a:lnTo>
                <a:lnTo>
                  <a:pt x="1044956" y="888"/>
                </a:lnTo>
                <a:lnTo>
                  <a:pt x="1108964" y="3556"/>
                </a:lnTo>
                <a:lnTo>
                  <a:pt x="1171702" y="7874"/>
                </a:lnTo>
                <a:lnTo>
                  <a:pt x="1233043" y="13843"/>
                </a:lnTo>
                <a:lnTo>
                  <a:pt x="1292733" y="21462"/>
                </a:lnTo>
                <a:lnTo>
                  <a:pt x="1351026" y="30606"/>
                </a:lnTo>
                <a:lnTo>
                  <a:pt x="1407414" y="41148"/>
                </a:lnTo>
                <a:lnTo>
                  <a:pt x="1461897" y="53212"/>
                </a:lnTo>
                <a:lnTo>
                  <a:pt x="1514475" y="66548"/>
                </a:lnTo>
                <a:lnTo>
                  <a:pt x="1564767" y="81280"/>
                </a:lnTo>
                <a:lnTo>
                  <a:pt x="1612773" y="97155"/>
                </a:lnTo>
                <a:lnTo>
                  <a:pt x="1658366" y="114300"/>
                </a:lnTo>
                <a:lnTo>
                  <a:pt x="1701292" y="132461"/>
                </a:lnTo>
                <a:lnTo>
                  <a:pt x="1741551" y="151764"/>
                </a:lnTo>
                <a:lnTo>
                  <a:pt x="1779016" y="172212"/>
                </a:lnTo>
                <a:lnTo>
                  <a:pt x="1813560" y="193420"/>
                </a:lnTo>
                <a:lnTo>
                  <a:pt x="1845056" y="215645"/>
                </a:lnTo>
                <a:lnTo>
                  <a:pt x="1898269" y="262508"/>
                </a:lnTo>
                <a:lnTo>
                  <a:pt x="1937512" y="312419"/>
                </a:lnTo>
                <a:lnTo>
                  <a:pt x="1961769" y="364744"/>
                </a:lnTo>
                <a:lnTo>
                  <a:pt x="1970151" y="419100"/>
                </a:lnTo>
                <a:lnTo>
                  <a:pt x="1967992" y="446658"/>
                </a:lnTo>
                <a:lnTo>
                  <a:pt x="1951608" y="500380"/>
                </a:lnTo>
                <a:lnTo>
                  <a:pt x="1919605" y="551688"/>
                </a:lnTo>
                <a:lnTo>
                  <a:pt x="1873250" y="600202"/>
                </a:lnTo>
                <a:lnTo>
                  <a:pt x="1813560" y="645413"/>
                </a:lnTo>
                <a:lnTo>
                  <a:pt x="1779016" y="666750"/>
                </a:lnTo>
                <a:lnTo>
                  <a:pt x="1741551" y="686943"/>
                </a:lnTo>
                <a:lnTo>
                  <a:pt x="1701292" y="706247"/>
                </a:lnTo>
                <a:lnTo>
                  <a:pt x="1658366" y="724535"/>
                </a:lnTo>
                <a:lnTo>
                  <a:pt x="1612773" y="741553"/>
                </a:lnTo>
                <a:lnTo>
                  <a:pt x="1564767" y="757428"/>
                </a:lnTo>
                <a:lnTo>
                  <a:pt x="1514475" y="772033"/>
                </a:lnTo>
                <a:lnTo>
                  <a:pt x="1461897" y="785368"/>
                </a:lnTo>
                <a:lnTo>
                  <a:pt x="1407414" y="797306"/>
                </a:lnTo>
                <a:lnTo>
                  <a:pt x="1351026" y="807847"/>
                </a:lnTo>
                <a:lnTo>
                  <a:pt x="1292733" y="816863"/>
                </a:lnTo>
                <a:lnTo>
                  <a:pt x="1233043" y="824357"/>
                </a:lnTo>
                <a:lnTo>
                  <a:pt x="1171702" y="830326"/>
                </a:lnTo>
                <a:lnTo>
                  <a:pt x="1108964" y="834644"/>
                </a:lnTo>
                <a:lnTo>
                  <a:pt x="1044956" y="837311"/>
                </a:lnTo>
                <a:lnTo>
                  <a:pt x="979678" y="838200"/>
                </a:lnTo>
                <a:lnTo>
                  <a:pt x="914527" y="837311"/>
                </a:lnTo>
                <a:lnTo>
                  <a:pt x="850519" y="834644"/>
                </a:lnTo>
                <a:lnTo>
                  <a:pt x="787882" y="830326"/>
                </a:lnTo>
                <a:lnTo>
                  <a:pt x="726528" y="824357"/>
                </a:lnTo>
                <a:lnTo>
                  <a:pt x="666673" y="816863"/>
                </a:lnTo>
                <a:lnTo>
                  <a:pt x="608495" y="807847"/>
                </a:lnTo>
                <a:lnTo>
                  <a:pt x="552081" y="797306"/>
                </a:lnTo>
                <a:lnTo>
                  <a:pt x="497573" y="785368"/>
                </a:lnTo>
                <a:lnTo>
                  <a:pt x="445109" y="772033"/>
                </a:lnTo>
                <a:lnTo>
                  <a:pt x="394804" y="757428"/>
                </a:lnTo>
                <a:lnTo>
                  <a:pt x="346811" y="741553"/>
                </a:lnTo>
                <a:lnTo>
                  <a:pt x="301231" y="724535"/>
                </a:lnTo>
                <a:lnTo>
                  <a:pt x="258229" y="706247"/>
                </a:lnTo>
                <a:lnTo>
                  <a:pt x="217919" y="686943"/>
                </a:lnTo>
                <a:lnTo>
                  <a:pt x="180416" y="666750"/>
                </a:lnTo>
                <a:lnTo>
                  <a:pt x="145872" y="645413"/>
                </a:lnTo>
                <a:lnTo>
                  <a:pt x="114426" y="623188"/>
                </a:lnTo>
                <a:lnTo>
                  <a:pt x="61252" y="576326"/>
                </a:lnTo>
                <a:lnTo>
                  <a:pt x="21996" y="526288"/>
                </a:lnTo>
                <a:lnTo>
                  <a:pt x="0" y="479806"/>
                </a:lnTo>
              </a:path>
            </a:pathLst>
          </a:custGeom>
          <a:ln w="1219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78281" y="6438087"/>
            <a:ext cx="16383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6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)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lick</a:t>
            </a:r>
            <a:r>
              <a:rPr sz="1800" b="1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on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30" dirty="0">
                <a:solidFill>
                  <a:srgbClr val="001F5F"/>
                </a:solidFill>
                <a:latin typeface="Calibri"/>
                <a:cs typeface="Calibri"/>
              </a:rPr>
              <a:t>“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1800" b="1" spc="-114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5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800" b="1" spc="-8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Accou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800" b="1" spc="14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”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51104" y="3848100"/>
            <a:ext cx="5664200" cy="3359150"/>
            <a:chOff x="451104" y="3848100"/>
            <a:chExt cx="5664200" cy="3359150"/>
          </a:xfrm>
        </p:grpSpPr>
        <p:sp>
          <p:nvSpPr>
            <p:cNvPr id="19" name="object 19"/>
            <p:cNvSpPr/>
            <p:nvPr/>
          </p:nvSpPr>
          <p:spPr>
            <a:xfrm>
              <a:off x="457200" y="6400800"/>
              <a:ext cx="1861185" cy="800100"/>
            </a:xfrm>
            <a:custGeom>
              <a:avLst/>
              <a:gdLst/>
              <a:ahLst/>
              <a:cxnLst/>
              <a:rect l="l" t="t" r="r" b="b"/>
              <a:pathLst>
                <a:path w="1861185" h="800100">
                  <a:moveTo>
                    <a:pt x="0" y="400812"/>
                  </a:moveTo>
                  <a:lnTo>
                    <a:pt x="9258" y="344182"/>
                  </a:lnTo>
                  <a:lnTo>
                    <a:pt x="36182" y="289979"/>
                  </a:lnTo>
                  <a:lnTo>
                    <a:pt x="79540" y="238734"/>
                  </a:lnTo>
                  <a:lnTo>
                    <a:pt x="138010" y="190995"/>
                  </a:lnTo>
                  <a:lnTo>
                    <a:pt x="172542" y="168605"/>
                  </a:lnTo>
                  <a:lnTo>
                    <a:pt x="210362" y="147307"/>
                  </a:lnTo>
                  <a:lnTo>
                    <a:pt x="251345" y="127165"/>
                  </a:lnTo>
                  <a:lnTo>
                    <a:pt x="295313" y="108229"/>
                  </a:lnTo>
                  <a:lnTo>
                    <a:pt x="342112" y="90550"/>
                  </a:lnTo>
                  <a:lnTo>
                    <a:pt x="391604" y="74294"/>
                  </a:lnTo>
                  <a:lnTo>
                    <a:pt x="443598" y="59436"/>
                  </a:lnTo>
                  <a:lnTo>
                    <a:pt x="497941" y="46100"/>
                  </a:lnTo>
                  <a:lnTo>
                    <a:pt x="554494" y="34290"/>
                  </a:lnTo>
                  <a:lnTo>
                    <a:pt x="613092" y="24130"/>
                  </a:lnTo>
                  <a:lnTo>
                    <a:pt x="673557" y="15621"/>
                  </a:lnTo>
                  <a:lnTo>
                    <a:pt x="735761" y="8890"/>
                  </a:lnTo>
                  <a:lnTo>
                    <a:pt x="799515" y="3937"/>
                  </a:lnTo>
                  <a:lnTo>
                    <a:pt x="864743" y="1015"/>
                  </a:lnTo>
                  <a:lnTo>
                    <a:pt x="931037" y="0"/>
                  </a:lnTo>
                  <a:lnTo>
                    <a:pt x="997204" y="1015"/>
                  </a:lnTo>
                  <a:lnTo>
                    <a:pt x="1062228" y="3937"/>
                  </a:lnTo>
                  <a:lnTo>
                    <a:pt x="1125855" y="8890"/>
                  </a:lnTo>
                  <a:lnTo>
                    <a:pt x="1187958" y="15621"/>
                  </a:lnTo>
                  <a:lnTo>
                    <a:pt x="1248283" y="24130"/>
                  </a:lnTo>
                  <a:lnTo>
                    <a:pt x="1306702" y="34290"/>
                  </a:lnTo>
                  <a:lnTo>
                    <a:pt x="1363218" y="46100"/>
                  </a:lnTo>
                  <a:lnTo>
                    <a:pt x="1417574" y="59436"/>
                  </a:lnTo>
                  <a:lnTo>
                    <a:pt x="1469517" y="74294"/>
                  </a:lnTo>
                  <a:lnTo>
                    <a:pt x="1518920" y="90550"/>
                  </a:lnTo>
                  <a:lnTo>
                    <a:pt x="1565529" y="108229"/>
                  </a:lnTo>
                  <a:lnTo>
                    <a:pt x="1609470" y="127165"/>
                  </a:lnTo>
                  <a:lnTo>
                    <a:pt x="1650364" y="147307"/>
                  </a:lnTo>
                  <a:lnTo>
                    <a:pt x="1688211" y="168605"/>
                  </a:lnTo>
                  <a:lnTo>
                    <a:pt x="1722755" y="190995"/>
                  </a:lnTo>
                  <a:lnTo>
                    <a:pt x="1753743" y="214388"/>
                  </a:lnTo>
                  <a:lnTo>
                    <a:pt x="1804797" y="263956"/>
                  </a:lnTo>
                  <a:lnTo>
                    <a:pt x="1840102" y="316750"/>
                  </a:lnTo>
                  <a:lnTo>
                    <a:pt x="1858391" y="372237"/>
                  </a:lnTo>
                  <a:lnTo>
                    <a:pt x="1860677" y="400812"/>
                  </a:lnTo>
                  <a:lnTo>
                    <a:pt x="1858391" y="429387"/>
                  </a:lnTo>
                  <a:lnTo>
                    <a:pt x="1840102" y="484797"/>
                  </a:lnTo>
                  <a:lnTo>
                    <a:pt x="1804797" y="537489"/>
                  </a:lnTo>
                  <a:lnTo>
                    <a:pt x="1753743" y="586892"/>
                  </a:lnTo>
                  <a:lnTo>
                    <a:pt x="1722755" y="610209"/>
                  </a:lnTo>
                  <a:lnTo>
                    <a:pt x="1688211" y="632498"/>
                  </a:lnTo>
                  <a:lnTo>
                    <a:pt x="1650364" y="653694"/>
                  </a:lnTo>
                  <a:lnTo>
                    <a:pt x="1609470" y="673747"/>
                  </a:lnTo>
                  <a:lnTo>
                    <a:pt x="1565529" y="692581"/>
                  </a:lnTo>
                  <a:lnTo>
                    <a:pt x="1518920" y="710133"/>
                  </a:lnTo>
                  <a:lnTo>
                    <a:pt x="1469517" y="726313"/>
                  </a:lnTo>
                  <a:lnTo>
                    <a:pt x="1417574" y="741095"/>
                  </a:lnTo>
                  <a:lnTo>
                    <a:pt x="1363218" y="754367"/>
                  </a:lnTo>
                  <a:lnTo>
                    <a:pt x="1306702" y="766102"/>
                  </a:lnTo>
                  <a:lnTo>
                    <a:pt x="1248283" y="776211"/>
                  </a:lnTo>
                  <a:lnTo>
                    <a:pt x="1187958" y="784631"/>
                  </a:lnTo>
                  <a:lnTo>
                    <a:pt x="1125855" y="791298"/>
                  </a:lnTo>
                  <a:lnTo>
                    <a:pt x="1062228" y="796137"/>
                  </a:lnTo>
                  <a:lnTo>
                    <a:pt x="997204" y="799096"/>
                  </a:lnTo>
                  <a:lnTo>
                    <a:pt x="931037" y="800100"/>
                  </a:lnTo>
                  <a:lnTo>
                    <a:pt x="864743" y="799096"/>
                  </a:lnTo>
                  <a:lnTo>
                    <a:pt x="799515" y="796137"/>
                  </a:lnTo>
                  <a:lnTo>
                    <a:pt x="735761" y="791298"/>
                  </a:lnTo>
                  <a:lnTo>
                    <a:pt x="673557" y="784631"/>
                  </a:lnTo>
                  <a:lnTo>
                    <a:pt x="613092" y="776211"/>
                  </a:lnTo>
                  <a:lnTo>
                    <a:pt x="554494" y="766102"/>
                  </a:lnTo>
                  <a:lnTo>
                    <a:pt x="497941" y="754367"/>
                  </a:lnTo>
                  <a:lnTo>
                    <a:pt x="443598" y="741095"/>
                  </a:lnTo>
                  <a:lnTo>
                    <a:pt x="391604" y="726313"/>
                  </a:lnTo>
                  <a:lnTo>
                    <a:pt x="342112" y="710133"/>
                  </a:lnTo>
                  <a:lnTo>
                    <a:pt x="295313" y="692581"/>
                  </a:lnTo>
                  <a:lnTo>
                    <a:pt x="251345" y="673747"/>
                  </a:lnTo>
                  <a:lnTo>
                    <a:pt x="210362" y="653694"/>
                  </a:lnTo>
                  <a:lnTo>
                    <a:pt x="172542" y="632498"/>
                  </a:lnTo>
                  <a:lnTo>
                    <a:pt x="138010" y="610209"/>
                  </a:lnTo>
                  <a:lnTo>
                    <a:pt x="106959" y="586892"/>
                  </a:lnTo>
                  <a:lnTo>
                    <a:pt x="55892" y="537489"/>
                  </a:lnTo>
                  <a:lnTo>
                    <a:pt x="20599" y="484797"/>
                  </a:lnTo>
                  <a:lnTo>
                    <a:pt x="2336" y="429387"/>
                  </a:lnTo>
                  <a:lnTo>
                    <a:pt x="0" y="400812"/>
                  </a:lnTo>
                </a:path>
              </a:pathLst>
            </a:custGeom>
            <a:ln w="1219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956816" y="3848099"/>
              <a:ext cx="4158615" cy="3249295"/>
            </a:xfrm>
            <a:custGeom>
              <a:avLst/>
              <a:gdLst/>
              <a:ahLst/>
              <a:cxnLst/>
              <a:rect l="l" t="t" r="r" b="b"/>
              <a:pathLst>
                <a:path w="4158615" h="3249295">
                  <a:moveTo>
                    <a:pt x="501396" y="1814830"/>
                  </a:moveTo>
                  <a:lnTo>
                    <a:pt x="467868" y="1735582"/>
                  </a:lnTo>
                  <a:lnTo>
                    <a:pt x="450850" y="1755140"/>
                  </a:lnTo>
                  <a:lnTo>
                    <a:pt x="16764" y="1386840"/>
                  </a:lnTo>
                  <a:lnTo>
                    <a:pt x="0" y="1405128"/>
                  </a:lnTo>
                  <a:lnTo>
                    <a:pt x="433959" y="1774698"/>
                  </a:lnTo>
                  <a:lnTo>
                    <a:pt x="417576" y="1793494"/>
                  </a:lnTo>
                  <a:lnTo>
                    <a:pt x="501396" y="1814830"/>
                  </a:lnTo>
                  <a:close/>
                </a:path>
                <a:path w="4158615" h="3249295">
                  <a:moveTo>
                    <a:pt x="644652" y="3162046"/>
                  </a:moveTo>
                  <a:lnTo>
                    <a:pt x="563880" y="3134614"/>
                  </a:lnTo>
                  <a:lnTo>
                    <a:pt x="567563" y="3160699"/>
                  </a:lnTo>
                  <a:lnTo>
                    <a:pt x="86868" y="3223006"/>
                  </a:lnTo>
                  <a:lnTo>
                    <a:pt x="89916" y="3248914"/>
                  </a:lnTo>
                  <a:lnTo>
                    <a:pt x="570992" y="3185083"/>
                  </a:lnTo>
                  <a:lnTo>
                    <a:pt x="574548" y="3210814"/>
                  </a:lnTo>
                  <a:lnTo>
                    <a:pt x="644652" y="3162046"/>
                  </a:lnTo>
                  <a:close/>
                </a:path>
                <a:path w="4158615" h="3249295">
                  <a:moveTo>
                    <a:pt x="1979422" y="2704896"/>
                  </a:moveTo>
                  <a:lnTo>
                    <a:pt x="1910842" y="2656128"/>
                  </a:lnTo>
                  <a:lnTo>
                    <a:pt x="1906778" y="2681770"/>
                  </a:lnTo>
                  <a:lnTo>
                    <a:pt x="182880" y="2418334"/>
                  </a:lnTo>
                  <a:lnTo>
                    <a:pt x="178308" y="2442718"/>
                  </a:lnTo>
                  <a:lnTo>
                    <a:pt x="1902841" y="2706039"/>
                  </a:lnTo>
                  <a:lnTo>
                    <a:pt x="1898650" y="2732316"/>
                  </a:lnTo>
                  <a:lnTo>
                    <a:pt x="1979422" y="2704896"/>
                  </a:lnTo>
                  <a:close/>
                </a:path>
                <a:path w="4158615" h="3249295">
                  <a:moveTo>
                    <a:pt x="3911600" y="15240"/>
                  </a:moveTo>
                  <a:lnTo>
                    <a:pt x="3890264" y="0"/>
                  </a:lnTo>
                  <a:lnTo>
                    <a:pt x="2743962" y="1696085"/>
                  </a:lnTo>
                  <a:lnTo>
                    <a:pt x="2723134" y="1682242"/>
                  </a:lnTo>
                  <a:lnTo>
                    <a:pt x="2712466" y="1766062"/>
                  </a:lnTo>
                  <a:lnTo>
                    <a:pt x="2787142" y="1724914"/>
                  </a:lnTo>
                  <a:lnTo>
                    <a:pt x="2765044" y="1710182"/>
                  </a:lnTo>
                  <a:lnTo>
                    <a:pt x="3911600" y="15240"/>
                  </a:lnTo>
                  <a:close/>
                </a:path>
                <a:path w="4158615" h="3249295">
                  <a:moveTo>
                    <a:pt x="3928364" y="2413762"/>
                  </a:moveTo>
                  <a:lnTo>
                    <a:pt x="2997327" y="2297938"/>
                  </a:lnTo>
                  <a:lnTo>
                    <a:pt x="3000502" y="2272030"/>
                  </a:lnTo>
                  <a:lnTo>
                    <a:pt x="2919730" y="2300986"/>
                  </a:lnTo>
                  <a:lnTo>
                    <a:pt x="2991358" y="2348230"/>
                  </a:lnTo>
                  <a:lnTo>
                    <a:pt x="2994406" y="2322322"/>
                  </a:lnTo>
                  <a:lnTo>
                    <a:pt x="3923792" y="2439670"/>
                  </a:lnTo>
                  <a:lnTo>
                    <a:pt x="3928364" y="2413762"/>
                  </a:lnTo>
                  <a:close/>
                </a:path>
                <a:path w="4158615" h="3249295">
                  <a:moveTo>
                    <a:pt x="4158488" y="1907794"/>
                  </a:moveTo>
                  <a:lnTo>
                    <a:pt x="4153916" y="1881886"/>
                  </a:lnTo>
                  <a:lnTo>
                    <a:pt x="1304671" y="2280920"/>
                  </a:lnTo>
                  <a:lnTo>
                    <a:pt x="1301242" y="2256790"/>
                  </a:lnTo>
                  <a:lnTo>
                    <a:pt x="1231138" y="2304034"/>
                  </a:lnTo>
                  <a:lnTo>
                    <a:pt x="1311910" y="2331466"/>
                  </a:lnTo>
                  <a:lnTo>
                    <a:pt x="1308354" y="2306701"/>
                  </a:lnTo>
                  <a:lnTo>
                    <a:pt x="4158488" y="1907794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470404" y="4293107"/>
              <a:ext cx="1985645" cy="845819"/>
            </a:xfrm>
            <a:custGeom>
              <a:avLst/>
              <a:gdLst/>
              <a:ahLst/>
              <a:cxnLst/>
              <a:rect l="l" t="t" r="r" b="b"/>
              <a:pathLst>
                <a:path w="1985645" h="845820">
                  <a:moveTo>
                    <a:pt x="909662" y="774192"/>
                  </a:moveTo>
                  <a:lnTo>
                    <a:pt x="0" y="774192"/>
                  </a:lnTo>
                  <a:lnTo>
                    <a:pt x="0" y="845820"/>
                  </a:lnTo>
                  <a:lnTo>
                    <a:pt x="909662" y="845820"/>
                  </a:lnTo>
                  <a:lnTo>
                    <a:pt x="909662" y="774192"/>
                  </a:lnTo>
                  <a:close/>
                </a:path>
                <a:path w="1985645" h="845820">
                  <a:moveTo>
                    <a:pt x="1299718" y="397764"/>
                  </a:moveTo>
                  <a:lnTo>
                    <a:pt x="4572" y="397764"/>
                  </a:lnTo>
                  <a:lnTo>
                    <a:pt x="4572" y="473964"/>
                  </a:lnTo>
                  <a:lnTo>
                    <a:pt x="1299718" y="473964"/>
                  </a:lnTo>
                  <a:lnTo>
                    <a:pt x="1299718" y="397764"/>
                  </a:lnTo>
                  <a:close/>
                </a:path>
                <a:path w="1985645" h="845820">
                  <a:moveTo>
                    <a:pt x="1977796" y="0"/>
                  </a:moveTo>
                  <a:lnTo>
                    <a:pt x="1432306" y="0"/>
                  </a:lnTo>
                  <a:lnTo>
                    <a:pt x="1432306" y="76200"/>
                  </a:lnTo>
                  <a:lnTo>
                    <a:pt x="1977796" y="76200"/>
                  </a:lnTo>
                  <a:lnTo>
                    <a:pt x="1977796" y="0"/>
                  </a:lnTo>
                  <a:close/>
                </a:path>
                <a:path w="1985645" h="845820">
                  <a:moveTo>
                    <a:pt x="1985416" y="771144"/>
                  </a:moveTo>
                  <a:lnTo>
                    <a:pt x="1439926" y="771144"/>
                  </a:lnTo>
                  <a:lnTo>
                    <a:pt x="1439926" y="845820"/>
                  </a:lnTo>
                  <a:lnTo>
                    <a:pt x="1985416" y="845820"/>
                  </a:lnTo>
                  <a:lnTo>
                    <a:pt x="1985416" y="771144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88949" y="1267714"/>
            <a:ext cx="1245235" cy="2231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40" dirty="0">
                <a:solidFill>
                  <a:srgbClr val="FF0000"/>
                </a:solidFill>
                <a:latin typeface="Calibri"/>
                <a:cs typeface="Calibri"/>
              </a:rPr>
              <a:t>NOTE: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This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is a 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ple</a:t>
            </a:r>
            <a:r>
              <a:rPr sz="1800" b="1" spc="-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10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m 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800" b="1" spc="-15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Use</a:t>
            </a:r>
            <a:endParaRPr sz="1800">
              <a:latin typeface="Calibri"/>
              <a:cs typeface="Calibri"/>
            </a:endParaRPr>
          </a:p>
          <a:p>
            <a:pPr marL="12700" marR="118745">
              <a:lnSpc>
                <a:spcPts val="2200"/>
              </a:lnSpc>
              <a:spcBef>
                <a:spcPts val="20"/>
              </a:spcBef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Details 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sz="18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this</a:t>
            </a:r>
            <a:r>
              <a:rPr sz="1800" b="1" spc="-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85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endParaRPr sz="1800">
              <a:latin typeface="Calibri"/>
              <a:cs typeface="Calibri"/>
            </a:endParaRPr>
          </a:p>
          <a:p>
            <a:pPr marL="12700" marR="370205">
              <a:lnSpc>
                <a:spcPts val="2160"/>
              </a:lnSpc>
              <a:spcBef>
                <a:spcPts val="60"/>
              </a:spcBef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{Use</a:t>
            </a:r>
            <a:r>
              <a:rPr sz="1800" b="1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470" dirty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r>
              <a:rPr sz="1800" b="1" spc="-3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00" b="1" spc="-30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r  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Details}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58400" cy="77723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0058400" cy="11658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86200" y="1676400"/>
              <a:ext cx="3276600" cy="549706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503676" y="2197607"/>
              <a:ext cx="617220" cy="168910"/>
            </a:xfrm>
            <a:custGeom>
              <a:avLst/>
              <a:gdLst/>
              <a:ahLst/>
              <a:cxnLst/>
              <a:rect l="l" t="t" r="r" b="b"/>
              <a:pathLst>
                <a:path w="617220" h="168910">
                  <a:moveTo>
                    <a:pt x="4572" y="0"/>
                  </a:moveTo>
                  <a:lnTo>
                    <a:pt x="0" y="25907"/>
                  </a:lnTo>
                  <a:lnTo>
                    <a:pt x="610743" y="168655"/>
                  </a:lnTo>
                  <a:lnTo>
                    <a:pt x="616712" y="144144"/>
                  </a:lnTo>
                  <a:lnTo>
                    <a:pt x="4572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08703" y="2318004"/>
              <a:ext cx="82296" cy="7467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069949" y="1572514"/>
            <a:ext cx="21234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800" b="1" spc="-8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1800" b="1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9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b="1" spc="-40" dirty="0">
                <a:latin typeface="Calibri"/>
                <a:cs typeface="Calibri"/>
              </a:rPr>
              <a:t>Message </a:t>
            </a:r>
            <a:r>
              <a:rPr sz="1800" b="1" spc="-35" dirty="0">
                <a:latin typeface="Calibri"/>
                <a:cs typeface="Calibri"/>
              </a:rPr>
              <a:t>for </a:t>
            </a:r>
            <a:r>
              <a:rPr sz="1800" b="1" spc="-15" dirty="0">
                <a:latin typeface="Calibri"/>
                <a:cs typeface="Calibri"/>
              </a:rPr>
              <a:t>Account 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45" dirty="0">
                <a:latin typeface="Calibri"/>
                <a:cs typeface="Calibri"/>
              </a:rPr>
              <a:t>C</a:t>
            </a:r>
            <a:r>
              <a:rPr sz="1800" b="1" spc="-114" dirty="0">
                <a:latin typeface="Calibri"/>
                <a:cs typeface="Calibri"/>
              </a:rPr>
              <a:t>r</a:t>
            </a:r>
            <a:r>
              <a:rPr sz="1800" b="1" spc="-10" dirty="0">
                <a:latin typeface="Calibri"/>
                <a:cs typeface="Calibri"/>
              </a:rPr>
              <a:t>e</a:t>
            </a:r>
            <a:r>
              <a:rPr sz="1800" b="1" spc="-50" dirty="0">
                <a:latin typeface="Calibri"/>
                <a:cs typeface="Calibri"/>
              </a:rPr>
              <a:t>a</a:t>
            </a:r>
            <a:r>
              <a:rPr sz="1800" b="1" spc="-85" dirty="0">
                <a:latin typeface="Calibri"/>
                <a:cs typeface="Calibri"/>
              </a:rPr>
              <a:t>t</a:t>
            </a:r>
            <a:r>
              <a:rPr sz="1800" b="1" spc="-10" dirty="0">
                <a:latin typeface="Calibri"/>
                <a:cs typeface="Calibri"/>
              </a:rPr>
              <a:t>e</a:t>
            </a:r>
            <a:r>
              <a:rPr sz="1800" b="1" dirty="0">
                <a:latin typeface="Calibri"/>
                <a:cs typeface="Calibri"/>
              </a:rPr>
              <a:t>d</a:t>
            </a:r>
            <a:r>
              <a:rPr sz="1800" b="1" spc="-10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</a:t>
            </a:r>
            <a:r>
              <a:rPr sz="1800" b="1" spc="5" dirty="0">
                <a:latin typeface="Calibri"/>
                <a:cs typeface="Calibri"/>
              </a:rPr>
              <a:t>u</a:t>
            </a:r>
            <a:r>
              <a:rPr sz="1800" b="1" dirty="0">
                <a:latin typeface="Calibri"/>
                <a:cs typeface="Calibri"/>
              </a:rPr>
              <a:t>cc</a:t>
            </a:r>
            <a:r>
              <a:rPr sz="1800" b="1" spc="-10" dirty="0">
                <a:latin typeface="Calibri"/>
                <a:cs typeface="Calibri"/>
              </a:rPr>
              <a:t>e</a:t>
            </a:r>
            <a:r>
              <a:rPr sz="1800" b="1" spc="-25" dirty="0">
                <a:latin typeface="Calibri"/>
                <a:cs typeface="Calibri"/>
              </a:rPr>
              <a:t>s</a:t>
            </a:r>
            <a:r>
              <a:rPr sz="1800" b="1" spc="-60" dirty="0">
                <a:latin typeface="Calibri"/>
                <a:cs typeface="Calibri"/>
              </a:rPr>
              <a:t>s</a:t>
            </a:r>
            <a:r>
              <a:rPr sz="1800" b="1" spc="-20" dirty="0">
                <a:latin typeface="Calibri"/>
                <a:cs typeface="Calibri"/>
              </a:rPr>
              <a:t>fu</a:t>
            </a:r>
            <a:r>
              <a:rPr sz="1800" b="1" spc="-15" dirty="0">
                <a:latin typeface="Calibri"/>
                <a:cs typeface="Calibri"/>
              </a:rPr>
              <a:t>l</a:t>
            </a:r>
            <a:r>
              <a:rPr sz="1800" b="1" spc="-35" dirty="0">
                <a:latin typeface="Calibri"/>
                <a:cs typeface="Calibri"/>
              </a:rPr>
              <a:t>l</a:t>
            </a:r>
            <a:r>
              <a:rPr sz="1800" b="1" dirty="0">
                <a:latin typeface="Calibri"/>
                <a:cs typeface="Calibri"/>
              </a:rPr>
              <a:t>y  </a:t>
            </a:r>
            <a:r>
              <a:rPr sz="1800" b="1" spc="-5" dirty="0">
                <a:latin typeface="Calibri"/>
                <a:cs typeface="Calibri"/>
              </a:rPr>
              <a:t>Cl</a:t>
            </a:r>
            <a:r>
              <a:rPr sz="1800" b="1" dirty="0">
                <a:latin typeface="Calibri"/>
                <a:cs typeface="Calibri"/>
              </a:rPr>
              <a:t>ick</a:t>
            </a:r>
            <a:r>
              <a:rPr sz="1800" b="1" spc="-11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dirty="0">
                <a:latin typeface="Calibri"/>
                <a:cs typeface="Calibri"/>
              </a:rPr>
              <a:t>n 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“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6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00" b="1" spc="-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30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ogi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800" b="1" dirty="0">
                <a:latin typeface="Calibri"/>
                <a:cs typeface="Calibri"/>
              </a:rPr>
              <a:t>”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58400" cy="77723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0058400" cy="11658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200" y="1447800"/>
              <a:ext cx="4953000" cy="583844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5962650" y="1188211"/>
            <a:ext cx="3001010" cy="1911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113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800" b="1" spc="-8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1800" b="1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10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151130">
              <a:lnSpc>
                <a:spcPct val="100000"/>
              </a:lnSpc>
            </a:pPr>
            <a:r>
              <a:rPr sz="1800" b="1" spc="-30" dirty="0">
                <a:latin typeface="Calibri"/>
                <a:cs typeface="Calibri"/>
              </a:rPr>
              <a:t>L</a:t>
            </a:r>
            <a:r>
              <a:rPr sz="1800" b="1" dirty="0">
                <a:latin typeface="Calibri"/>
                <a:cs typeface="Calibri"/>
              </a:rPr>
              <a:t>ogin</a:t>
            </a:r>
            <a:r>
              <a:rPr sz="1800" b="1" spc="-10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Wi</a:t>
            </a:r>
            <a:r>
              <a:rPr sz="1800" b="1" spc="5" dirty="0">
                <a:latin typeface="Calibri"/>
                <a:cs typeface="Calibri"/>
              </a:rPr>
              <a:t>nd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dirty="0">
                <a:latin typeface="Calibri"/>
                <a:cs typeface="Calibri"/>
              </a:rPr>
              <a:t>w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800" b="1" spc="1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b="1" spc="-1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h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ti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800" b="1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90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ogin</a:t>
            </a:r>
            <a:r>
              <a:rPr sz="1800" b="1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001F5F"/>
                </a:solidFill>
                <a:latin typeface="Calibri"/>
                <a:cs typeface="Calibri"/>
              </a:rPr>
              <a:t>By</a:t>
            </a:r>
            <a:endParaRPr sz="1800">
              <a:latin typeface="Calibri"/>
              <a:cs typeface="Calibri"/>
            </a:endParaRPr>
          </a:p>
          <a:p>
            <a:pPr marL="64135">
              <a:lnSpc>
                <a:spcPct val="100000"/>
              </a:lnSpc>
              <a:spcBef>
                <a:spcPts val="439"/>
              </a:spcBef>
            </a:pPr>
            <a:r>
              <a:rPr sz="1400" b="1" spc="-70" dirty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sz="1400" b="1" spc="-360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1400" b="1" spc="-3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1400" b="1" spc="-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3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an</a:t>
            </a:r>
            <a:r>
              <a:rPr sz="1400" b="1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3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400" b="1" spc="-20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1400" b="1" spc="-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35" dirty="0">
                <a:solidFill>
                  <a:srgbClr val="FF0000"/>
                </a:solidFill>
                <a:latin typeface="Calibri"/>
                <a:cs typeface="Calibri"/>
              </a:rPr>
              <a:t>by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Mobile</a:t>
            </a:r>
            <a:r>
              <a:rPr sz="14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30" dirty="0">
                <a:solidFill>
                  <a:srgbClr val="FF0000"/>
                </a:solidFill>
                <a:latin typeface="Calibri"/>
                <a:cs typeface="Calibri"/>
              </a:rPr>
              <a:t>Number/Email/Aadhaar</a:t>
            </a:r>
            <a:r>
              <a:rPr sz="1400" b="1" spc="-1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Number)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591555" y="2531364"/>
            <a:ext cx="3933825" cy="3640454"/>
          </a:xfrm>
          <a:custGeom>
            <a:avLst/>
            <a:gdLst/>
            <a:ahLst/>
            <a:cxnLst/>
            <a:rect l="l" t="t" r="r" b="b"/>
            <a:pathLst>
              <a:path w="3933825" h="3640454">
                <a:moveTo>
                  <a:pt x="0" y="679703"/>
                </a:moveTo>
                <a:lnTo>
                  <a:pt x="4953" y="628903"/>
                </a:lnTo>
                <a:lnTo>
                  <a:pt x="19685" y="578993"/>
                </a:lnTo>
                <a:lnTo>
                  <a:pt x="43942" y="530351"/>
                </a:lnTo>
                <a:lnTo>
                  <a:pt x="77089" y="482981"/>
                </a:lnTo>
                <a:lnTo>
                  <a:pt x="118999" y="437134"/>
                </a:lnTo>
                <a:lnTo>
                  <a:pt x="169291" y="392684"/>
                </a:lnTo>
                <a:lnTo>
                  <a:pt x="227457" y="350012"/>
                </a:lnTo>
                <a:lnTo>
                  <a:pt x="259461" y="329311"/>
                </a:lnTo>
                <a:lnTo>
                  <a:pt x="293370" y="309118"/>
                </a:lnTo>
                <a:lnTo>
                  <a:pt x="329057" y="289433"/>
                </a:lnTo>
                <a:lnTo>
                  <a:pt x="366522" y="270256"/>
                </a:lnTo>
                <a:lnTo>
                  <a:pt x="405765" y="251460"/>
                </a:lnTo>
                <a:lnTo>
                  <a:pt x="446659" y="233299"/>
                </a:lnTo>
                <a:lnTo>
                  <a:pt x="489204" y="215773"/>
                </a:lnTo>
                <a:lnTo>
                  <a:pt x="533400" y="198627"/>
                </a:lnTo>
                <a:lnTo>
                  <a:pt x="579120" y="182245"/>
                </a:lnTo>
                <a:lnTo>
                  <a:pt x="626364" y="166370"/>
                </a:lnTo>
                <a:lnTo>
                  <a:pt x="674878" y="151130"/>
                </a:lnTo>
                <a:lnTo>
                  <a:pt x="725043" y="136525"/>
                </a:lnTo>
                <a:lnTo>
                  <a:pt x="776478" y="122555"/>
                </a:lnTo>
                <a:lnTo>
                  <a:pt x="829437" y="109220"/>
                </a:lnTo>
                <a:lnTo>
                  <a:pt x="883539" y="96647"/>
                </a:lnTo>
                <a:lnTo>
                  <a:pt x="938911" y="84709"/>
                </a:lnTo>
                <a:lnTo>
                  <a:pt x="995552" y="73533"/>
                </a:lnTo>
                <a:lnTo>
                  <a:pt x="1053338" y="62991"/>
                </a:lnTo>
                <a:lnTo>
                  <a:pt x="1112266" y="53212"/>
                </a:lnTo>
                <a:lnTo>
                  <a:pt x="1172210" y="44323"/>
                </a:lnTo>
                <a:lnTo>
                  <a:pt x="1233170" y="36068"/>
                </a:lnTo>
                <a:lnTo>
                  <a:pt x="1295146" y="28701"/>
                </a:lnTo>
                <a:lnTo>
                  <a:pt x="1358138" y="22098"/>
                </a:lnTo>
                <a:lnTo>
                  <a:pt x="1421892" y="16383"/>
                </a:lnTo>
                <a:lnTo>
                  <a:pt x="1486535" y="11430"/>
                </a:lnTo>
                <a:lnTo>
                  <a:pt x="1552067" y="7365"/>
                </a:lnTo>
                <a:lnTo>
                  <a:pt x="1618234" y="4190"/>
                </a:lnTo>
                <a:lnTo>
                  <a:pt x="1685290" y="1905"/>
                </a:lnTo>
                <a:lnTo>
                  <a:pt x="1752853" y="508"/>
                </a:lnTo>
                <a:lnTo>
                  <a:pt x="1821179" y="0"/>
                </a:lnTo>
                <a:lnTo>
                  <a:pt x="1889505" y="508"/>
                </a:lnTo>
                <a:lnTo>
                  <a:pt x="1957070" y="1905"/>
                </a:lnTo>
                <a:lnTo>
                  <a:pt x="2023872" y="4190"/>
                </a:lnTo>
                <a:lnTo>
                  <a:pt x="2090166" y="7365"/>
                </a:lnTo>
                <a:lnTo>
                  <a:pt x="2155571" y="11430"/>
                </a:lnTo>
                <a:lnTo>
                  <a:pt x="2220214" y="16383"/>
                </a:lnTo>
                <a:lnTo>
                  <a:pt x="2283968" y="22098"/>
                </a:lnTo>
                <a:lnTo>
                  <a:pt x="2346960" y="28701"/>
                </a:lnTo>
                <a:lnTo>
                  <a:pt x="2408809" y="36068"/>
                </a:lnTo>
                <a:lnTo>
                  <a:pt x="2469769" y="44323"/>
                </a:lnTo>
                <a:lnTo>
                  <a:pt x="2529713" y="53212"/>
                </a:lnTo>
                <a:lnTo>
                  <a:pt x="2588514" y="62991"/>
                </a:lnTo>
                <a:lnTo>
                  <a:pt x="2646299" y="73533"/>
                </a:lnTo>
                <a:lnTo>
                  <a:pt x="2702814" y="84709"/>
                </a:lnTo>
                <a:lnTo>
                  <a:pt x="2758186" y="96647"/>
                </a:lnTo>
                <a:lnTo>
                  <a:pt x="2812288" y="109220"/>
                </a:lnTo>
                <a:lnTo>
                  <a:pt x="2864993" y="122555"/>
                </a:lnTo>
                <a:lnTo>
                  <a:pt x="2916554" y="136525"/>
                </a:lnTo>
                <a:lnTo>
                  <a:pt x="2966720" y="151130"/>
                </a:lnTo>
                <a:lnTo>
                  <a:pt x="3015361" y="166370"/>
                </a:lnTo>
                <a:lnTo>
                  <a:pt x="3062478" y="182245"/>
                </a:lnTo>
                <a:lnTo>
                  <a:pt x="3108198" y="198627"/>
                </a:lnTo>
                <a:lnTo>
                  <a:pt x="3152267" y="215773"/>
                </a:lnTo>
                <a:lnTo>
                  <a:pt x="3194812" y="233299"/>
                </a:lnTo>
                <a:lnTo>
                  <a:pt x="3235705" y="251460"/>
                </a:lnTo>
                <a:lnTo>
                  <a:pt x="3274695" y="270256"/>
                </a:lnTo>
                <a:lnTo>
                  <a:pt x="3312160" y="289433"/>
                </a:lnTo>
                <a:lnTo>
                  <a:pt x="3347720" y="309118"/>
                </a:lnTo>
                <a:lnTo>
                  <a:pt x="3381629" y="329311"/>
                </a:lnTo>
                <a:lnTo>
                  <a:pt x="3443604" y="371094"/>
                </a:lnTo>
                <a:lnTo>
                  <a:pt x="3497834" y="414655"/>
                </a:lnTo>
                <a:lnTo>
                  <a:pt x="3543935" y="459866"/>
                </a:lnTo>
                <a:lnTo>
                  <a:pt x="3581400" y="506475"/>
                </a:lnTo>
                <a:lnTo>
                  <a:pt x="3610102" y="554609"/>
                </a:lnTo>
                <a:lnTo>
                  <a:pt x="3629533" y="603758"/>
                </a:lnTo>
                <a:lnTo>
                  <a:pt x="3639439" y="654176"/>
                </a:lnTo>
                <a:lnTo>
                  <a:pt x="3640709" y="679703"/>
                </a:lnTo>
                <a:lnTo>
                  <a:pt x="3639439" y="705103"/>
                </a:lnTo>
                <a:lnTo>
                  <a:pt x="3629533" y="755396"/>
                </a:lnTo>
                <a:lnTo>
                  <a:pt x="3610102" y="804418"/>
                </a:lnTo>
                <a:lnTo>
                  <a:pt x="3581400" y="852424"/>
                </a:lnTo>
                <a:lnTo>
                  <a:pt x="3543935" y="898906"/>
                </a:lnTo>
                <a:lnTo>
                  <a:pt x="3497834" y="943863"/>
                </a:lnTo>
                <a:lnTo>
                  <a:pt x="3443604" y="987298"/>
                </a:lnTo>
                <a:lnTo>
                  <a:pt x="3381629" y="1029081"/>
                </a:lnTo>
                <a:lnTo>
                  <a:pt x="3347720" y="1049401"/>
                </a:lnTo>
                <a:lnTo>
                  <a:pt x="3312160" y="1069086"/>
                </a:lnTo>
                <a:lnTo>
                  <a:pt x="3274695" y="1088263"/>
                </a:lnTo>
                <a:lnTo>
                  <a:pt x="3235705" y="1107059"/>
                </a:lnTo>
                <a:lnTo>
                  <a:pt x="3194812" y="1125220"/>
                </a:lnTo>
                <a:lnTo>
                  <a:pt x="3152267" y="1142873"/>
                </a:lnTo>
                <a:lnTo>
                  <a:pt x="3108198" y="1159890"/>
                </a:lnTo>
                <a:lnTo>
                  <a:pt x="3062478" y="1176401"/>
                </a:lnTo>
                <a:lnTo>
                  <a:pt x="3015361" y="1192276"/>
                </a:lnTo>
                <a:lnTo>
                  <a:pt x="2966720" y="1207515"/>
                </a:lnTo>
                <a:lnTo>
                  <a:pt x="2916554" y="1222248"/>
                </a:lnTo>
                <a:lnTo>
                  <a:pt x="2864993" y="1236218"/>
                </a:lnTo>
                <a:lnTo>
                  <a:pt x="2812288" y="1249552"/>
                </a:lnTo>
                <a:lnTo>
                  <a:pt x="2758186" y="1262126"/>
                </a:lnTo>
                <a:lnTo>
                  <a:pt x="2702814" y="1274190"/>
                </a:lnTo>
                <a:lnTo>
                  <a:pt x="2646299" y="1285366"/>
                </a:lnTo>
                <a:lnTo>
                  <a:pt x="2588514" y="1295908"/>
                </a:lnTo>
                <a:lnTo>
                  <a:pt x="2529713" y="1305687"/>
                </a:lnTo>
                <a:lnTo>
                  <a:pt x="2469769" y="1314703"/>
                </a:lnTo>
                <a:lnTo>
                  <a:pt x="2408809" y="1322959"/>
                </a:lnTo>
                <a:lnTo>
                  <a:pt x="2346960" y="1330325"/>
                </a:lnTo>
                <a:lnTo>
                  <a:pt x="2283968" y="1336928"/>
                </a:lnTo>
                <a:lnTo>
                  <a:pt x="2220214" y="1342771"/>
                </a:lnTo>
                <a:lnTo>
                  <a:pt x="2155571" y="1347724"/>
                </a:lnTo>
                <a:lnTo>
                  <a:pt x="2090166" y="1351788"/>
                </a:lnTo>
                <a:lnTo>
                  <a:pt x="2023872" y="1354963"/>
                </a:lnTo>
                <a:lnTo>
                  <a:pt x="1957070" y="1357249"/>
                </a:lnTo>
                <a:lnTo>
                  <a:pt x="1889505" y="1358646"/>
                </a:lnTo>
                <a:lnTo>
                  <a:pt x="1821179" y="1359153"/>
                </a:lnTo>
                <a:lnTo>
                  <a:pt x="1752853" y="1358646"/>
                </a:lnTo>
                <a:lnTo>
                  <a:pt x="1685290" y="1357249"/>
                </a:lnTo>
                <a:lnTo>
                  <a:pt x="1618234" y="1354963"/>
                </a:lnTo>
                <a:lnTo>
                  <a:pt x="1552067" y="1351788"/>
                </a:lnTo>
                <a:lnTo>
                  <a:pt x="1486535" y="1347724"/>
                </a:lnTo>
                <a:lnTo>
                  <a:pt x="1421892" y="1342771"/>
                </a:lnTo>
                <a:lnTo>
                  <a:pt x="1358138" y="1336928"/>
                </a:lnTo>
                <a:lnTo>
                  <a:pt x="1295146" y="1330325"/>
                </a:lnTo>
                <a:lnTo>
                  <a:pt x="1233170" y="1322959"/>
                </a:lnTo>
                <a:lnTo>
                  <a:pt x="1172210" y="1314703"/>
                </a:lnTo>
                <a:lnTo>
                  <a:pt x="1112266" y="1305687"/>
                </a:lnTo>
                <a:lnTo>
                  <a:pt x="1053338" y="1295908"/>
                </a:lnTo>
                <a:lnTo>
                  <a:pt x="995552" y="1285366"/>
                </a:lnTo>
                <a:lnTo>
                  <a:pt x="938911" y="1274190"/>
                </a:lnTo>
                <a:lnTo>
                  <a:pt x="883539" y="1262126"/>
                </a:lnTo>
                <a:lnTo>
                  <a:pt x="829437" y="1249552"/>
                </a:lnTo>
                <a:lnTo>
                  <a:pt x="776478" y="1236218"/>
                </a:lnTo>
                <a:lnTo>
                  <a:pt x="725043" y="1222248"/>
                </a:lnTo>
                <a:lnTo>
                  <a:pt x="674878" y="1207515"/>
                </a:lnTo>
                <a:lnTo>
                  <a:pt x="626364" y="1192276"/>
                </a:lnTo>
                <a:lnTo>
                  <a:pt x="579120" y="1176401"/>
                </a:lnTo>
                <a:lnTo>
                  <a:pt x="533400" y="1159890"/>
                </a:lnTo>
                <a:lnTo>
                  <a:pt x="489204" y="1142873"/>
                </a:lnTo>
                <a:lnTo>
                  <a:pt x="446659" y="1125220"/>
                </a:lnTo>
                <a:lnTo>
                  <a:pt x="405765" y="1107059"/>
                </a:lnTo>
                <a:lnTo>
                  <a:pt x="366522" y="1088263"/>
                </a:lnTo>
                <a:lnTo>
                  <a:pt x="329057" y="1069086"/>
                </a:lnTo>
                <a:lnTo>
                  <a:pt x="293370" y="1049401"/>
                </a:lnTo>
                <a:lnTo>
                  <a:pt x="259461" y="1029081"/>
                </a:lnTo>
                <a:lnTo>
                  <a:pt x="169291" y="965835"/>
                </a:lnTo>
                <a:lnTo>
                  <a:pt x="118999" y="921385"/>
                </a:lnTo>
                <a:lnTo>
                  <a:pt x="77089" y="875791"/>
                </a:lnTo>
                <a:lnTo>
                  <a:pt x="43942" y="828548"/>
                </a:lnTo>
                <a:lnTo>
                  <a:pt x="19685" y="780034"/>
                </a:lnTo>
                <a:lnTo>
                  <a:pt x="4953" y="730376"/>
                </a:lnTo>
                <a:lnTo>
                  <a:pt x="0" y="679703"/>
                </a:lnTo>
              </a:path>
              <a:path w="3933825" h="3640454">
                <a:moveTo>
                  <a:pt x="193548" y="1860550"/>
                </a:moveTo>
                <a:lnTo>
                  <a:pt x="219964" y="1815211"/>
                </a:lnTo>
                <a:lnTo>
                  <a:pt x="252222" y="1793494"/>
                </a:lnTo>
                <a:lnTo>
                  <a:pt x="296291" y="1772539"/>
                </a:lnTo>
                <a:lnTo>
                  <a:pt x="351790" y="1752473"/>
                </a:lnTo>
                <a:lnTo>
                  <a:pt x="417957" y="1733169"/>
                </a:lnTo>
                <a:lnTo>
                  <a:pt x="455041" y="1724025"/>
                </a:lnTo>
                <a:lnTo>
                  <a:pt x="494411" y="1715008"/>
                </a:lnTo>
                <a:lnTo>
                  <a:pt x="536321" y="1706245"/>
                </a:lnTo>
                <a:lnTo>
                  <a:pt x="580517" y="1697863"/>
                </a:lnTo>
                <a:lnTo>
                  <a:pt x="626999" y="1689735"/>
                </a:lnTo>
                <a:lnTo>
                  <a:pt x="675513" y="1681861"/>
                </a:lnTo>
                <a:lnTo>
                  <a:pt x="726440" y="1674368"/>
                </a:lnTo>
                <a:lnTo>
                  <a:pt x="779272" y="1667128"/>
                </a:lnTo>
                <a:lnTo>
                  <a:pt x="834136" y="1660271"/>
                </a:lnTo>
                <a:lnTo>
                  <a:pt x="890905" y="1653666"/>
                </a:lnTo>
                <a:lnTo>
                  <a:pt x="949578" y="1647444"/>
                </a:lnTo>
                <a:lnTo>
                  <a:pt x="1009903" y="1641602"/>
                </a:lnTo>
                <a:lnTo>
                  <a:pt x="1072134" y="1636140"/>
                </a:lnTo>
                <a:lnTo>
                  <a:pt x="1135888" y="1631061"/>
                </a:lnTo>
                <a:lnTo>
                  <a:pt x="1201166" y="1626362"/>
                </a:lnTo>
                <a:lnTo>
                  <a:pt x="1267968" y="1622044"/>
                </a:lnTo>
                <a:lnTo>
                  <a:pt x="1336294" y="1618107"/>
                </a:lnTo>
                <a:lnTo>
                  <a:pt x="1405763" y="1614677"/>
                </a:lnTo>
                <a:lnTo>
                  <a:pt x="1476628" y="1611630"/>
                </a:lnTo>
                <a:lnTo>
                  <a:pt x="1548765" y="1609089"/>
                </a:lnTo>
                <a:lnTo>
                  <a:pt x="1621917" y="1606931"/>
                </a:lnTo>
                <a:lnTo>
                  <a:pt x="1696212" y="1605152"/>
                </a:lnTo>
                <a:lnTo>
                  <a:pt x="1771523" y="1604010"/>
                </a:lnTo>
                <a:lnTo>
                  <a:pt x="1847723" y="1603248"/>
                </a:lnTo>
                <a:lnTo>
                  <a:pt x="1924812" y="1602994"/>
                </a:lnTo>
                <a:lnTo>
                  <a:pt x="2001774" y="1603248"/>
                </a:lnTo>
                <a:lnTo>
                  <a:pt x="2077974" y="1604010"/>
                </a:lnTo>
                <a:lnTo>
                  <a:pt x="2153285" y="1605152"/>
                </a:lnTo>
                <a:lnTo>
                  <a:pt x="2227579" y="1606931"/>
                </a:lnTo>
                <a:lnTo>
                  <a:pt x="2300732" y="1609089"/>
                </a:lnTo>
                <a:lnTo>
                  <a:pt x="2372868" y="1611630"/>
                </a:lnTo>
                <a:lnTo>
                  <a:pt x="2443734" y="1614677"/>
                </a:lnTo>
                <a:lnTo>
                  <a:pt x="2513203" y="1618107"/>
                </a:lnTo>
                <a:lnTo>
                  <a:pt x="2581529" y="1622044"/>
                </a:lnTo>
                <a:lnTo>
                  <a:pt x="2648330" y="1626362"/>
                </a:lnTo>
                <a:lnTo>
                  <a:pt x="2713609" y="1631061"/>
                </a:lnTo>
                <a:lnTo>
                  <a:pt x="2777363" y="1636140"/>
                </a:lnTo>
                <a:lnTo>
                  <a:pt x="2839466" y="1641602"/>
                </a:lnTo>
                <a:lnTo>
                  <a:pt x="2899791" y="1647444"/>
                </a:lnTo>
                <a:lnTo>
                  <a:pt x="2958465" y="1653666"/>
                </a:lnTo>
                <a:lnTo>
                  <a:pt x="3015361" y="1660271"/>
                </a:lnTo>
                <a:lnTo>
                  <a:pt x="3070225" y="1667128"/>
                </a:lnTo>
                <a:lnTo>
                  <a:pt x="3123057" y="1674368"/>
                </a:lnTo>
                <a:lnTo>
                  <a:pt x="3173857" y="1681861"/>
                </a:lnTo>
                <a:lnTo>
                  <a:pt x="3222625" y="1689735"/>
                </a:lnTo>
                <a:lnTo>
                  <a:pt x="3269107" y="1697863"/>
                </a:lnTo>
                <a:lnTo>
                  <a:pt x="3313176" y="1706245"/>
                </a:lnTo>
                <a:lnTo>
                  <a:pt x="3355086" y="1715008"/>
                </a:lnTo>
                <a:lnTo>
                  <a:pt x="3394455" y="1724025"/>
                </a:lnTo>
                <a:lnTo>
                  <a:pt x="3431540" y="1733169"/>
                </a:lnTo>
                <a:lnTo>
                  <a:pt x="3497707" y="1752473"/>
                </a:lnTo>
                <a:lnTo>
                  <a:pt x="3553205" y="1772539"/>
                </a:lnTo>
                <a:lnTo>
                  <a:pt x="3597275" y="1793494"/>
                </a:lnTo>
                <a:lnTo>
                  <a:pt x="3629533" y="1815211"/>
                </a:lnTo>
                <a:lnTo>
                  <a:pt x="3654298" y="1848993"/>
                </a:lnTo>
                <a:lnTo>
                  <a:pt x="3655949" y="1860550"/>
                </a:lnTo>
                <a:lnTo>
                  <a:pt x="3654298" y="1871980"/>
                </a:lnTo>
                <a:lnTo>
                  <a:pt x="3629533" y="1905381"/>
                </a:lnTo>
                <a:lnTo>
                  <a:pt x="3597275" y="1926971"/>
                </a:lnTo>
                <a:lnTo>
                  <a:pt x="3553205" y="1947799"/>
                </a:lnTo>
                <a:lnTo>
                  <a:pt x="3497707" y="1967738"/>
                </a:lnTo>
                <a:lnTo>
                  <a:pt x="3431540" y="1986788"/>
                </a:lnTo>
                <a:lnTo>
                  <a:pt x="3394455" y="1996059"/>
                </a:lnTo>
                <a:lnTo>
                  <a:pt x="3355086" y="2004949"/>
                </a:lnTo>
                <a:lnTo>
                  <a:pt x="3313176" y="2013585"/>
                </a:lnTo>
                <a:lnTo>
                  <a:pt x="3269107" y="2021967"/>
                </a:lnTo>
                <a:lnTo>
                  <a:pt x="3222625" y="2030095"/>
                </a:lnTo>
                <a:lnTo>
                  <a:pt x="3173857" y="2037969"/>
                </a:lnTo>
                <a:lnTo>
                  <a:pt x="3123057" y="2045462"/>
                </a:lnTo>
                <a:lnTo>
                  <a:pt x="3070225" y="2052574"/>
                </a:lnTo>
                <a:lnTo>
                  <a:pt x="3015361" y="2059432"/>
                </a:lnTo>
                <a:lnTo>
                  <a:pt x="2958465" y="2066036"/>
                </a:lnTo>
                <a:lnTo>
                  <a:pt x="2899791" y="2072132"/>
                </a:lnTo>
                <a:lnTo>
                  <a:pt x="2839466" y="2077974"/>
                </a:lnTo>
                <a:lnTo>
                  <a:pt x="2777363" y="2083435"/>
                </a:lnTo>
                <a:lnTo>
                  <a:pt x="2713609" y="2088515"/>
                </a:lnTo>
                <a:lnTo>
                  <a:pt x="2648330" y="2093214"/>
                </a:lnTo>
                <a:lnTo>
                  <a:pt x="2581529" y="2097532"/>
                </a:lnTo>
                <a:lnTo>
                  <a:pt x="2513203" y="2101469"/>
                </a:lnTo>
                <a:lnTo>
                  <a:pt x="2443734" y="2104898"/>
                </a:lnTo>
                <a:lnTo>
                  <a:pt x="2372868" y="2107946"/>
                </a:lnTo>
                <a:lnTo>
                  <a:pt x="2300732" y="2110486"/>
                </a:lnTo>
                <a:lnTo>
                  <a:pt x="2227579" y="2112645"/>
                </a:lnTo>
                <a:lnTo>
                  <a:pt x="2153285" y="2114423"/>
                </a:lnTo>
                <a:lnTo>
                  <a:pt x="2077974" y="2115566"/>
                </a:lnTo>
                <a:lnTo>
                  <a:pt x="2001774" y="2116328"/>
                </a:lnTo>
                <a:lnTo>
                  <a:pt x="1924812" y="2116582"/>
                </a:lnTo>
                <a:lnTo>
                  <a:pt x="1847723" y="2116328"/>
                </a:lnTo>
                <a:lnTo>
                  <a:pt x="1771523" y="2115566"/>
                </a:lnTo>
                <a:lnTo>
                  <a:pt x="1696212" y="2114423"/>
                </a:lnTo>
                <a:lnTo>
                  <a:pt x="1621917" y="2112645"/>
                </a:lnTo>
                <a:lnTo>
                  <a:pt x="1548765" y="2110486"/>
                </a:lnTo>
                <a:lnTo>
                  <a:pt x="1476628" y="2107946"/>
                </a:lnTo>
                <a:lnTo>
                  <a:pt x="1405763" y="2104898"/>
                </a:lnTo>
                <a:lnTo>
                  <a:pt x="1336294" y="2101469"/>
                </a:lnTo>
                <a:lnTo>
                  <a:pt x="1267968" y="2097532"/>
                </a:lnTo>
                <a:lnTo>
                  <a:pt x="1201166" y="2093214"/>
                </a:lnTo>
                <a:lnTo>
                  <a:pt x="1135888" y="2088515"/>
                </a:lnTo>
                <a:lnTo>
                  <a:pt x="1072134" y="2083435"/>
                </a:lnTo>
                <a:lnTo>
                  <a:pt x="1009903" y="2077974"/>
                </a:lnTo>
                <a:lnTo>
                  <a:pt x="949578" y="2072132"/>
                </a:lnTo>
                <a:lnTo>
                  <a:pt x="890905" y="2066036"/>
                </a:lnTo>
                <a:lnTo>
                  <a:pt x="834136" y="2059432"/>
                </a:lnTo>
                <a:lnTo>
                  <a:pt x="779272" y="2052574"/>
                </a:lnTo>
                <a:lnTo>
                  <a:pt x="726440" y="2045462"/>
                </a:lnTo>
                <a:lnTo>
                  <a:pt x="675513" y="2037969"/>
                </a:lnTo>
                <a:lnTo>
                  <a:pt x="626999" y="2030095"/>
                </a:lnTo>
                <a:lnTo>
                  <a:pt x="580517" y="2021967"/>
                </a:lnTo>
                <a:lnTo>
                  <a:pt x="536321" y="2013585"/>
                </a:lnTo>
                <a:lnTo>
                  <a:pt x="494411" y="2004949"/>
                </a:lnTo>
                <a:lnTo>
                  <a:pt x="455041" y="1996059"/>
                </a:lnTo>
                <a:lnTo>
                  <a:pt x="417957" y="1986788"/>
                </a:lnTo>
                <a:lnTo>
                  <a:pt x="351790" y="1967738"/>
                </a:lnTo>
                <a:lnTo>
                  <a:pt x="296291" y="1947799"/>
                </a:lnTo>
                <a:lnTo>
                  <a:pt x="252222" y="1926971"/>
                </a:lnTo>
                <a:lnTo>
                  <a:pt x="219964" y="1905381"/>
                </a:lnTo>
                <a:lnTo>
                  <a:pt x="195199" y="1871980"/>
                </a:lnTo>
                <a:lnTo>
                  <a:pt x="193548" y="1860550"/>
                </a:lnTo>
              </a:path>
              <a:path w="3933825" h="3640454">
                <a:moveTo>
                  <a:pt x="320040" y="2688082"/>
                </a:moveTo>
                <a:lnTo>
                  <a:pt x="333502" y="2639695"/>
                </a:lnTo>
                <a:lnTo>
                  <a:pt x="356997" y="2608326"/>
                </a:lnTo>
                <a:lnTo>
                  <a:pt x="391414" y="2577973"/>
                </a:lnTo>
                <a:lnTo>
                  <a:pt x="436499" y="2548509"/>
                </a:lnTo>
                <a:lnTo>
                  <a:pt x="491490" y="2520315"/>
                </a:lnTo>
                <a:lnTo>
                  <a:pt x="556260" y="2493264"/>
                </a:lnTo>
                <a:lnTo>
                  <a:pt x="629920" y="2467610"/>
                </a:lnTo>
                <a:lnTo>
                  <a:pt x="670052" y="2455291"/>
                </a:lnTo>
                <a:lnTo>
                  <a:pt x="712216" y="2443353"/>
                </a:lnTo>
                <a:lnTo>
                  <a:pt x="756539" y="2431796"/>
                </a:lnTo>
                <a:lnTo>
                  <a:pt x="802767" y="2420747"/>
                </a:lnTo>
                <a:lnTo>
                  <a:pt x="851027" y="2409952"/>
                </a:lnTo>
                <a:lnTo>
                  <a:pt x="901065" y="2399665"/>
                </a:lnTo>
                <a:lnTo>
                  <a:pt x="952880" y="2389759"/>
                </a:lnTo>
                <a:lnTo>
                  <a:pt x="1006601" y="2380361"/>
                </a:lnTo>
                <a:lnTo>
                  <a:pt x="1061847" y="2371471"/>
                </a:lnTo>
                <a:lnTo>
                  <a:pt x="1118616" y="2362962"/>
                </a:lnTo>
                <a:lnTo>
                  <a:pt x="1177036" y="2355088"/>
                </a:lnTo>
                <a:lnTo>
                  <a:pt x="1236979" y="2347595"/>
                </a:lnTo>
                <a:lnTo>
                  <a:pt x="1298448" y="2340610"/>
                </a:lnTo>
                <a:lnTo>
                  <a:pt x="1361186" y="2334260"/>
                </a:lnTo>
                <a:lnTo>
                  <a:pt x="1425194" y="2328418"/>
                </a:lnTo>
                <a:lnTo>
                  <a:pt x="1490472" y="2323084"/>
                </a:lnTo>
                <a:lnTo>
                  <a:pt x="1557020" y="2318385"/>
                </a:lnTo>
                <a:lnTo>
                  <a:pt x="1624711" y="2314321"/>
                </a:lnTo>
                <a:lnTo>
                  <a:pt x="1693418" y="2310765"/>
                </a:lnTo>
                <a:lnTo>
                  <a:pt x="1763268" y="2307844"/>
                </a:lnTo>
                <a:lnTo>
                  <a:pt x="1834007" y="2305558"/>
                </a:lnTo>
                <a:lnTo>
                  <a:pt x="1905635" y="2303907"/>
                </a:lnTo>
                <a:lnTo>
                  <a:pt x="1977898" y="2302891"/>
                </a:lnTo>
                <a:lnTo>
                  <a:pt x="2051177" y="2302510"/>
                </a:lnTo>
                <a:lnTo>
                  <a:pt x="2124329" y="2302891"/>
                </a:lnTo>
                <a:lnTo>
                  <a:pt x="2196719" y="2303907"/>
                </a:lnTo>
                <a:lnTo>
                  <a:pt x="2268220" y="2305558"/>
                </a:lnTo>
                <a:lnTo>
                  <a:pt x="2338832" y="2307844"/>
                </a:lnTo>
                <a:lnTo>
                  <a:pt x="2408554" y="2310765"/>
                </a:lnTo>
                <a:lnTo>
                  <a:pt x="2477135" y="2314321"/>
                </a:lnTo>
                <a:lnTo>
                  <a:pt x="2544699" y="2318385"/>
                </a:lnTo>
                <a:lnTo>
                  <a:pt x="2611247" y="2323084"/>
                </a:lnTo>
                <a:lnTo>
                  <a:pt x="2676398" y="2328418"/>
                </a:lnTo>
                <a:lnTo>
                  <a:pt x="2740405" y="2334260"/>
                </a:lnTo>
                <a:lnTo>
                  <a:pt x="2803144" y="2340610"/>
                </a:lnTo>
                <a:lnTo>
                  <a:pt x="2864485" y="2347595"/>
                </a:lnTo>
                <a:lnTo>
                  <a:pt x="2924302" y="2355088"/>
                </a:lnTo>
                <a:lnTo>
                  <a:pt x="2982849" y="2362962"/>
                </a:lnTo>
                <a:lnTo>
                  <a:pt x="3039618" y="2371471"/>
                </a:lnTo>
                <a:lnTo>
                  <a:pt x="3094863" y="2380361"/>
                </a:lnTo>
                <a:lnTo>
                  <a:pt x="3148329" y="2389759"/>
                </a:lnTo>
                <a:lnTo>
                  <a:pt x="3200146" y="2399665"/>
                </a:lnTo>
                <a:lnTo>
                  <a:pt x="3250184" y="2409952"/>
                </a:lnTo>
                <a:lnTo>
                  <a:pt x="3298190" y="2420747"/>
                </a:lnTo>
                <a:lnTo>
                  <a:pt x="3344418" y="2431796"/>
                </a:lnTo>
                <a:lnTo>
                  <a:pt x="3388741" y="2443353"/>
                </a:lnTo>
                <a:lnTo>
                  <a:pt x="3430904" y="2455291"/>
                </a:lnTo>
                <a:lnTo>
                  <a:pt x="3471037" y="2467610"/>
                </a:lnTo>
                <a:lnTo>
                  <a:pt x="3509010" y="2480310"/>
                </a:lnTo>
                <a:lnTo>
                  <a:pt x="3578352" y="2506599"/>
                </a:lnTo>
                <a:lnTo>
                  <a:pt x="3638169" y="2534285"/>
                </a:lnTo>
                <a:lnTo>
                  <a:pt x="3688334" y="2563114"/>
                </a:lnTo>
                <a:lnTo>
                  <a:pt x="3728085" y="2592959"/>
                </a:lnTo>
                <a:lnTo>
                  <a:pt x="3757168" y="2623820"/>
                </a:lnTo>
                <a:lnTo>
                  <a:pt x="3779393" y="2671699"/>
                </a:lnTo>
                <a:lnTo>
                  <a:pt x="3780917" y="2688082"/>
                </a:lnTo>
                <a:lnTo>
                  <a:pt x="3779393" y="2704465"/>
                </a:lnTo>
                <a:lnTo>
                  <a:pt x="3757168" y="2752090"/>
                </a:lnTo>
                <a:lnTo>
                  <a:pt x="3728085" y="2782951"/>
                </a:lnTo>
                <a:lnTo>
                  <a:pt x="3688334" y="2812923"/>
                </a:lnTo>
                <a:lnTo>
                  <a:pt x="3638169" y="2841879"/>
                </a:lnTo>
                <a:lnTo>
                  <a:pt x="3578352" y="2869565"/>
                </a:lnTo>
                <a:lnTo>
                  <a:pt x="3509010" y="2896108"/>
                </a:lnTo>
                <a:lnTo>
                  <a:pt x="3471037" y="2908808"/>
                </a:lnTo>
                <a:lnTo>
                  <a:pt x="3430904" y="2921127"/>
                </a:lnTo>
                <a:lnTo>
                  <a:pt x="3388741" y="2933192"/>
                </a:lnTo>
                <a:lnTo>
                  <a:pt x="3344418" y="2944749"/>
                </a:lnTo>
                <a:lnTo>
                  <a:pt x="3298190" y="2955925"/>
                </a:lnTo>
                <a:lnTo>
                  <a:pt x="3250184" y="2966720"/>
                </a:lnTo>
                <a:lnTo>
                  <a:pt x="3200146" y="2977134"/>
                </a:lnTo>
                <a:lnTo>
                  <a:pt x="3148329" y="2987040"/>
                </a:lnTo>
                <a:lnTo>
                  <a:pt x="3094863" y="2996438"/>
                </a:lnTo>
                <a:lnTo>
                  <a:pt x="3039618" y="3005455"/>
                </a:lnTo>
                <a:lnTo>
                  <a:pt x="2982849" y="3013964"/>
                </a:lnTo>
                <a:lnTo>
                  <a:pt x="2924302" y="3021965"/>
                </a:lnTo>
                <a:lnTo>
                  <a:pt x="2864485" y="3029458"/>
                </a:lnTo>
                <a:lnTo>
                  <a:pt x="2803144" y="3036443"/>
                </a:lnTo>
                <a:lnTo>
                  <a:pt x="2740405" y="3042920"/>
                </a:lnTo>
                <a:lnTo>
                  <a:pt x="2676398" y="3048762"/>
                </a:lnTo>
                <a:lnTo>
                  <a:pt x="2611247" y="3054096"/>
                </a:lnTo>
                <a:lnTo>
                  <a:pt x="2544699" y="3058922"/>
                </a:lnTo>
                <a:lnTo>
                  <a:pt x="2477135" y="3063113"/>
                </a:lnTo>
                <a:lnTo>
                  <a:pt x="2408554" y="3066669"/>
                </a:lnTo>
                <a:lnTo>
                  <a:pt x="2338832" y="3069590"/>
                </a:lnTo>
                <a:lnTo>
                  <a:pt x="2268220" y="3071876"/>
                </a:lnTo>
                <a:lnTo>
                  <a:pt x="2196719" y="3073527"/>
                </a:lnTo>
                <a:lnTo>
                  <a:pt x="2124329" y="3074543"/>
                </a:lnTo>
                <a:lnTo>
                  <a:pt x="2051177" y="3074924"/>
                </a:lnTo>
                <a:lnTo>
                  <a:pt x="1977898" y="3074543"/>
                </a:lnTo>
                <a:lnTo>
                  <a:pt x="1905635" y="3073527"/>
                </a:lnTo>
                <a:lnTo>
                  <a:pt x="1834007" y="3071876"/>
                </a:lnTo>
                <a:lnTo>
                  <a:pt x="1763268" y="3069590"/>
                </a:lnTo>
                <a:lnTo>
                  <a:pt x="1693418" y="3066669"/>
                </a:lnTo>
                <a:lnTo>
                  <a:pt x="1624711" y="3063113"/>
                </a:lnTo>
                <a:lnTo>
                  <a:pt x="1557020" y="3058922"/>
                </a:lnTo>
                <a:lnTo>
                  <a:pt x="1490472" y="3054096"/>
                </a:lnTo>
                <a:lnTo>
                  <a:pt x="1425194" y="3048762"/>
                </a:lnTo>
                <a:lnTo>
                  <a:pt x="1361186" y="3042920"/>
                </a:lnTo>
                <a:lnTo>
                  <a:pt x="1298448" y="3036443"/>
                </a:lnTo>
                <a:lnTo>
                  <a:pt x="1236979" y="3029458"/>
                </a:lnTo>
                <a:lnTo>
                  <a:pt x="1177036" y="3021965"/>
                </a:lnTo>
                <a:lnTo>
                  <a:pt x="1118616" y="3013964"/>
                </a:lnTo>
                <a:lnTo>
                  <a:pt x="1061847" y="3005455"/>
                </a:lnTo>
                <a:lnTo>
                  <a:pt x="1006601" y="2996438"/>
                </a:lnTo>
                <a:lnTo>
                  <a:pt x="952880" y="2987040"/>
                </a:lnTo>
                <a:lnTo>
                  <a:pt x="901065" y="2977134"/>
                </a:lnTo>
                <a:lnTo>
                  <a:pt x="851027" y="2966720"/>
                </a:lnTo>
                <a:lnTo>
                  <a:pt x="802767" y="2955925"/>
                </a:lnTo>
                <a:lnTo>
                  <a:pt x="756539" y="2944749"/>
                </a:lnTo>
                <a:lnTo>
                  <a:pt x="712216" y="2933192"/>
                </a:lnTo>
                <a:lnTo>
                  <a:pt x="670052" y="2921127"/>
                </a:lnTo>
                <a:lnTo>
                  <a:pt x="629920" y="2908808"/>
                </a:lnTo>
                <a:lnTo>
                  <a:pt x="591947" y="2896108"/>
                </a:lnTo>
                <a:lnTo>
                  <a:pt x="522732" y="2869565"/>
                </a:lnTo>
                <a:lnTo>
                  <a:pt x="462788" y="2841879"/>
                </a:lnTo>
                <a:lnTo>
                  <a:pt x="412623" y="2812923"/>
                </a:lnTo>
                <a:lnTo>
                  <a:pt x="372872" y="2782951"/>
                </a:lnTo>
                <a:lnTo>
                  <a:pt x="343789" y="2752090"/>
                </a:lnTo>
                <a:lnTo>
                  <a:pt x="321564" y="2704465"/>
                </a:lnTo>
                <a:lnTo>
                  <a:pt x="320040" y="2688082"/>
                </a:lnTo>
              </a:path>
              <a:path w="3933825" h="3640454">
                <a:moveTo>
                  <a:pt x="131064" y="3385820"/>
                </a:moveTo>
                <a:lnTo>
                  <a:pt x="155956" y="3344164"/>
                </a:lnTo>
                <a:lnTo>
                  <a:pt x="205867" y="3314446"/>
                </a:lnTo>
                <a:lnTo>
                  <a:pt x="252984" y="3295269"/>
                </a:lnTo>
                <a:lnTo>
                  <a:pt x="310769" y="3276980"/>
                </a:lnTo>
                <a:lnTo>
                  <a:pt x="378587" y="3259328"/>
                </a:lnTo>
                <a:lnTo>
                  <a:pt x="416052" y="3250819"/>
                </a:lnTo>
                <a:lnTo>
                  <a:pt x="455930" y="3242564"/>
                </a:lnTo>
                <a:lnTo>
                  <a:pt x="498094" y="3234436"/>
                </a:lnTo>
                <a:lnTo>
                  <a:pt x="542544" y="3226689"/>
                </a:lnTo>
                <a:lnTo>
                  <a:pt x="589026" y="3219069"/>
                </a:lnTo>
                <a:lnTo>
                  <a:pt x="637667" y="3211703"/>
                </a:lnTo>
                <a:lnTo>
                  <a:pt x="688086" y="3204591"/>
                </a:lnTo>
                <a:lnTo>
                  <a:pt x="740791" y="3197860"/>
                </a:lnTo>
                <a:lnTo>
                  <a:pt x="795274" y="3191256"/>
                </a:lnTo>
                <a:lnTo>
                  <a:pt x="851662" y="3185033"/>
                </a:lnTo>
                <a:lnTo>
                  <a:pt x="909828" y="3179064"/>
                </a:lnTo>
                <a:lnTo>
                  <a:pt x="969645" y="3173476"/>
                </a:lnTo>
                <a:lnTo>
                  <a:pt x="1031367" y="3168015"/>
                </a:lnTo>
                <a:lnTo>
                  <a:pt x="1094486" y="3163062"/>
                </a:lnTo>
                <a:lnTo>
                  <a:pt x="1159128" y="3158363"/>
                </a:lnTo>
                <a:lnTo>
                  <a:pt x="1225296" y="3153918"/>
                </a:lnTo>
                <a:lnTo>
                  <a:pt x="1292860" y="3149854"/>
                </a:lnTo>
                <a:lnTo>
                  <a:pt x="1361821" y="3146171"/>
                </a:lnTo>
                <a:lnTo>
                  <a:pt x="1432052" y="3142869"/>
                </a:lnTo>
                <a:lnTo>
                  <a:pt x="1503426" y="3139821"/>
                </a:lnTo>
                <a:lnTo>
                  <a:pt x="1576070" y="3137154"/>
                </a:lnTo>
                <a:lnTo>
                  <a:pt x="1649857" y="3134995"/>
                </a:lnTo>
                <a:lnTo>
                  <a:pt x="1724660" y="3133090"/>
                </a:lnTo>
                <a:lnTo>
                  <a:pt x="1800352" y="3131693"/>
                </a:lnTo>
                <a:lnTo>
                  <a:pt x="1877060" y="3130677"/>
                </a:lnTo>
                <a:lnTo>
                  <a:pt x="1954657" y="3130042"/>
                </a:lnTo>
                <a:lnTo>
                  <a:pt x="2032889" y="3129788"/>
                </a:lnTo>
                <a:lnTo>
                  <a:pt x="2111121" y="3130042"/>
                </a:lnTo>
                <a:lnTo>
                  <a:pt x="2188591" y="3130677"/>
                </a:lnTo>
                <a:lnTo>
                  <a:pt x="2265172" y="3131693"/>
                </a:lnTo>
                <a:lnTo>
                  <a:pt x="2340864" y="3133090"/>
                </a:lnTo>
                <a:lnTo>
                  <a:pt x="2415540" y="3134995"/>
                </a:lnTo>
                <a:lnTo>
                  <a:pt x="2489200" y="3137154"/>
                </a:lnTo>
                <a:lnTo>
                  <a:pt x="2561844" y="3139821"/>
                </a:lnTo>
                <a:lnTo>
                  <a:pt x="2633218" y="3142869"/>
                </a:lnTo>
                <a:lnTo>
                  <a:pt x="2703322" y="3146171"/>
                </a:lnTo>
                <a:lnTo>
                  <a:pt x="2772155" y="3149854"/>
                </a:lnTo>
                <a:lnTo>
                  <a:pt x="2839720" y="3153918"/>
                </a:lnTo>
                <a:lnTo>
                  <a:pt x="2905760" y="3158363"/>
                </a:lnTo>
                <a:lnTo>
                  <a:pt x="2970529" y="3163062"/>
                </a:lnTo>
                <a:lnTo>
                  <a:pt x="3033649" y="3168015"/>
                </a:lnTo>
                <a:lnTo>
                  <a:pt x="3095117" y="3173476"/>
                </a:lnTo>
                <a:lnTo>
                  <a:pt x="3154934" y="3179064"/>
                </a:lnTo>
                <a:lnTo>
                  <a:pt x="3212973" y="3185033"/>
                </a:lnTo>
                <a:lnTo>
                  <a:pt x="3269361" y="3191256"/>
                </a:lnTo>
                <a:lnTo>
                  <a:pt x="3323717" y="3197860"/>
                </a:lnTo>
                <a:lnTo>
                  <a:pt x="3376295" y="3204591"/>
                </a:lnTo>
                <a:lnTo>
                  <a:pt x="3426968" y="3211703"/>
                </a:lnTo>
                <a:lnTo>
                  <a:pt x="3475482" y="3219069"/>
                </a:lnTo>
                <a:lnTo>
                  <a:pt x="3521964" y="3226689"/>
                </a:lnTo>
                <a:lnTo>
                  <a:pt x="3566287" y="3234436"/>
                </a:lnTo>
                <a:lnTo>
                  <a:pt x="3608451" y="3242564"/>
                </a:lnTo>
                <a:lnTo>
                  <a:pt x="3648329" y="3250819"/>
                </a:lnTo>
                <a:lnTo>
                  <a:pt x="3685921" y="3259328"/>
                </a:lnTo>
                <a:lnTo>
                  <a:pt x="3753612" y="3276980"/>
                </a:lnTo>
                <a:lnTo>
                  <a:pt x="3811397" y="3295269"/>
                </a:lnTo>
                <a:lnTo>
                  <a:pt x="3858514" y="3314446"/>
                </a:lnTo>
                <a:lnTo>
                  <a:pt x="3894709" y="3334130"/>
                </a:lnTo>
                <a:lnTo>
                  <a:pt x="3926967" y="3364738"/>
                </a:lnTo>
                <a:lnTo>
                  <a:pt x="3933317" y="3385820"/>
                </a:lnTo>
                <a:lnTo>
                  <a:pt x="3931666" y="3396234"/>
                </a:lnTo>
                <a:lnTo>
                  <a:pt x="3908425" y="3426968"/>
                </a:lnTo>
                <a:lnTo>
                  <a:pt x="3858514" y="3456559"/>
                </a:lnTo>
                <a:lnTo>
                  <a:pt x="3811397" y="3475481"/>
                </a:lnTo>
                <a:lnTo>
                  <a:pt x="3753612" y="3493770"/>
                </a:lnTo>
                <a:lnTo>
                  <a:pt x="3685921" y="3511296"/>
                </a:lnTo>
                <a:lnTo>
                  <a:pt x="3648329" y="3519678"/>
                </a:lnTo>
                <a:lnTo>
                  <a:pt x="3608451" y="3527933"/>
                </a:lnTo>
                <a:lnTo>
                  <a:pt x="3566287" y="3535934"/>
                </a:lnTo>
                <a:lnTo>
                  <a:pt x="3521964" y="3543808"/>
                </a:lnTo>
                <a:lnTo>
                  <a:pt x="3475482" y="3551301"/>
                </a:lnTo>
                <a:lnTo>
                  <a:pt x="3426968" y="3558667"/>
                </a:lnTo>
                <a:lnTo>
                  <a:pt x="3376295" y="3565652"/>
                </a:lnTo>
                <a:lnTo>
                  <a:pt x="3323717" y="3572383"/>
                </a:lnTo>
                <a:lnTo>
                  <a:pt x="3269361" y="3578987"/>
                </a:lnTo>
                <a:lnTo>
                  <a:pt x="3212973" y="3585210"/>
                </a:lnTo>
                <a:lnTo>
                  <a:pt x="3154934" y="3591179"/>
                </a:lnTo>
                <a:lnTo>
                  <a:pt x="3095117" y="3596767"/>
                </a:lnTo>
                <a:lnTo>
                  <a:pt x="3033649" y="3602101"/>
                </a:lnTo>
                <a:lnTo>
                  <a:pt x="2970529" y="3607180"/>
                </a:lnTo>
                <a:lnTo>
                  <a:pt x="2905760" y="3611879"/>
                </a:lnTo>
                <a:lnTo>
                  <a:pt x="2839720" y="3616198"/>
                </a:lnTo>
                <a:lnTo>
                  <a:pt x="2772155" y="3620262"/>
                </a:lnTo>
                <a:lnTo>
                  <a:pt x="2703322" y="3623945"/>
                </a:lnTo>
                <a:lnTo>
                  <a:pt x="2633218" y="3627374"/>
                </a:lnTo>
                <a:lnTo>
                  <a:pt x="2561844" y="3630295"/>
                </a:lnTo>
                <a:lnTo>
                  <a:pt x="2489200" y="3632962"/>
                </a:lnTo>
                <a:lnTo>
                  <a:pt x="2415540" y="3635121"/>
                </a:lnTo>
                <a:lnTo>
                  <a:pt x="2340864" y="3637026"/>
                </a:lnTo>
                <a:lnTo>
                  <a:pt x="2265172" y="3638423"/>
                </a:lnTo>
                <a:lnTo>
                  <a:pt x="2188591" y="3639439"/>
                </a:lnTo>
                <a:lnTo>
                  <a:pt x="2111121" y="3640074"/>
                </a:lnTo>
                <a:lnTo>
                  <a:pt x="2032889" y="3640328"/>
                </a:lnTo>
                <a:lnTo>
                  <a:pt x="1954657" y="3640074"/>
                </a:lnTo>
                <a:lnTo>
                  <a:pt x="1877060" y="3639439"/>
                </a:lnTo>
                <a:lnTo>
                  <a:pt x="1800352" y="3638423"/>
                </a:lnTo>
                <a:lnTo>
                  <a:pt x="1724660" y="3637026"/>
                </a:lnTo>
                <a:lnTo>
                  <a:pt x="1649857" y="3635121"/>
                </a:lnTo>
                <a:lnTo>
                  <a:pt x="1576070" y="3632962"/>
                </a:lnTo>
                <a:lnTo>
                  <a:pt x="1503426" y="3630295"/>
                </a:lnTo>
                <a:lnTo>
                  <a:pt x="1432052" y="3627374"/>
                </a:lnTo>
                <a:lnTo>
                  <a:pt x="1361821" y="3623945"/>
                </a:lnTo>
                <a:lnTo>
                  <a:pt x="1292860" y="3620262"/>
                </a:lnTo>
                <a:lnTo>
                  <a:pt x="1225296" y="3616198"/>
                </a:lnTo>
                <a:lnTo>
                  <a:pt x="1159128" y="3611879"/>
                </a:lnTo>
                <a:lnTo>
                  <a:pt x="1094486" y="3607180"/>
                </a:lnTo>
                <a:lnTo>
                  <a:pt x="1031367" y="3602101"/>
                </a:lnTo>
                <a:lnTo>
                  <a:pt x="969645" y="3596767"/>
                </a:lnTo>
                <a:lnTo>
                  <a:pt x="909828" y="3591179"/>
                </a:lnTo>
                <a:lnTo>
                  <a:pt x="851662" y="3585210"/>
                </a:lnTo>
                <a:lnTo>
                  <a:pt x="795274" y="3578987"/>
                </a:lnTo>
                <a:lnTo>
                  <a:pt x="740791" y="3572383"/>
                </a:lnTo>
                <a:lnTo>
                  <a:pt x="688086" y="3565652"/>
                </a:lnTo>
                <a:lnTo>
                  <a:pt x="637667" y="3558667"/>
                </a:lnTo>
                <a:lnTo>
                  <a:pt x="589026" y="3551301"/>
                </a:lnTo>
                <a:lnTo>
                  <a:pt x="542544" y="3543808"/>
                </a:lnTo>
                <a:lnTo>
                  <a:pt x="498094" y="3535934"/>
                </a:lnTo>
                <a:lnTo>
                  <a:pt x="455930" y="3527933"/>
                </a:lnTo>
                <a:lnTo>
                  <a:pt x="416052" y="3519678"/>
                </a:lnTo>
                <a:lnTo>
                  <a:pt x="378587" y="3511296"/>
                </a:lnTo>
                <a:lnTo>
                  <a:pt x="310769" y="3493770"/>
                </a:lnTo>
                <a:lnTo>
                  <a:pt x="252984" y="3475481"/>
                </a:lnTo>
                <a:lnTo>
                  <a:pt x="205867" y="3456559"/>
                </a:lnTo>
                <a:lnTo>
                  <a:pt x="169672" y="3437001"/>
                </a:lnTo>
                <a:lnTo>
                  <a:pt x="137414" y="3406648"/>
                </a:lnTo>
                <a:lnTo>
                  <a:pt x="131064" y="3385820"/>
                </a:lnTo>
              </a:path>
            </a:pathLst>
          </a:custGeom>
          <a:ln w="1219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037834" y="4172839"/>
            <a:ext cx="3020060" cy="2609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8745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800" b="1" spc="-8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spc="-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the</a:t>
            </a:r>
            <a:r>
              <a:rPr sz="18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1800" b="1" spc="-3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800" b="1" spc="-1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8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equ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1800" b="1" spc="-114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 marL="243840" marR="66675">
              <a:lnSpc>
                <a:spcPct val="100000"/>
              </a:lnSpc>
              <a:spcBef>
                <a:spcPts val="1165"/>
              </a:spcBef>
            </a:pP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800" b="1" spc="-8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spc="-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the</a:t>
            </a:r>
            <a:r>
              <a:rPr sz="18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20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as</a:t>
            </a:r>
            <a:r>
              <a:rPr sz="1800" b="1" spc="-50" dirty="0">
                <a:solidFill>
                  <a:srgbClr val="001F5F"/>
                </a:solidFill>
                <a:latin typeface="Calibri"/>
                <a:cs typeface="Calibri"/>
              </a:rPr>
              <a:t>sw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00" b="1" spc="-114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1800" b="1" spc="-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1800" b="1" spc="-114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5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800" b="1" spc="-8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1800" b="1" spc="-1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in  </a:t>
            </a:r>
            <a:r>
              <a:rPr sz="1800" b="1" spc="-9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ar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li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800" b="1" spc="-7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800" b="1" spc="-7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spc="-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“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1800" b="1" spc="-7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h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a </a:t>
            </a:r>
            <a:r>
              <a:rPr sz="1800" b="1" spc="-38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b="1" spc="-10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60" dirty="0">
                <a:solidFill>
                  <a:srgbClr val="001F5F"/>
                </a:solidFill>
                <a:latin typeface="Calibri"/>
                <a:cs typeface="Calibri"/>
              </a:rPr>
              <a:t>x</a:t>
            </a:r>
            <a:r>
              <a:rPr sz="1800" b="1" spc="3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” </a:t>
            </a:r>
            <a:r>
              <a:rPr sz="1800" b="1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As</a:t>
            </a:r>
            <a:r>
              <a:rPr sz="14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App</a:t>
            </a:r>
            <a:r>
              <a:rPr sz="1400" b="1" spc="-1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400" b="1" spc="-3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400" b="1" spc="-1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400" b="1" spc="-25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>
              <a:latin typeface="Calibri"/>
              <a:cs typeface="Calibri"/>
            </a:endParaRPr>
          </a:p>
          <a:p>
            <a:pPr marL="99060">
              <a:lnSpc>
                <a:spcPct val="100000"/>
              </a:lnSpc>
            </a:pP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Cli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ck</a:t>
            </a:r>
            <a:r>
              <a:rPr sz="1800" b="1" spc="-1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on</a:t>
            </a:r>
            <a:r>
              <a:rPr sz="18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“</a:t>
            </a:r>
            <a:r>
              <a:rPr sz="1800" b="1" spc="-30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1800" b="1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In”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181100" y="3678935"/>
            <a:ext cx="6606540" cy="3337560"/>
            <a:chOff x="1181100" y="3678935"/>
            <a:chExt cx="6606540" cy="3337560"/>
          </a:xfrm>
        </p:grpSpPr>
        <p:sp>
          <p:nvSpPr>
            <p:cNvPr id="10" name="object 10"/>
            <p:cNvSpPr/>
            <p:nvPr/>
          </p:nvSpPr>
          <p:spPr>
            <a:xfrm>
              <a:off x="5957315" y="6499859"/>
              <a:ext cx="1824355" cy="510540"/>
            </a:xfrm>
            <a:custGeom>
              <a:avLst/>
              <a:gdLst/>
              <a:ahLst/>
              <a:cxnLst/>
              <a:rect l="l" t="t" r="r" b="b"/>
              <a:pathLst>
                <a:path w="1824354" h="510540">
                  <a:moveTo>
                    <a:pt x="0" y="256031"/>
                  </a:moveTo>
                  <a:lnTo>
                    <a:pt x="10795" y="216357"/>
                  </a:lnTo>
                  <a:lnTo>
                    <a:pt x="42291" y="178625"/>
                  </a:lnTo>
                  <a:lnTo>
                    <a:pt x="92710" y="143294"/>
                  </a:lnTo>
                  <a:lnTo>
                    <a:pt x="160400" y="110794"/>
                  </a:lnTo>
                  <a:lnTo>
                    <a:pt x="200279" y="95757"/>
                  </a:lnTo>
                  <a:lnTo>
                    <a:pt x="243967" y="81597"/>
                  </a:lnTo>
                  <a:lnTo>
                    <a:pt x="291084" y="68376"/>
                  </a:lnTo>
                  <a:lnTo>
                    <a:pt x="341503" y="56146"/>
                  </a:lnTo>
                  <a:lnTo>
                    <a:pt x="395097" y="44957"/>
                  </a:lnTo>
                  <a:lnTo>
                    <a:pt x="451612" y="34886"/>
                  </a:lnTo>
                  <a:lnTo>
                    <a:pt x="510794" y="25958"/>
                  </a:lnTo>
                  <a:lnTo>
                    <a:pt x="572388" y="18262"/>
                  </a:lnTo>
                  <a:lnTo>
                    <a:pt x="636397" y="11836"/>
                  </a:lnTo>
                  <a:lnTo>
                    <a:pt x="702563" y="6743"/>
                  </a:lnTo>
                  <a:lnTo>
                    <a:pt x="770509" y="3035"/>
                  </a:lnTo>
                  <a:lnTo>
                    <a:pt x="840232" y="761"/>
                  </a:lnTo>
                  <a:lnTo>
                    <a:pt x="911352" y="0"/>
                  </a:lnTo>
                  <a:lnTo>
                    <a:pt x="982472" y="761"/>
                  </a:lnTo>
                  <a:lnTo>
                    <a:pt x="1052322" y="3035"/>
                  </a:lnTo>
                  <a:lnTo>
                    <a:pt x="1120520" y="6743"/>
                  </a:lnTo>
                  <a:lnTo>
                    <a:pt x="1186688" y="11836"/>
                  </a:lnTo>
                  <a:lnTo>
                    <a:pt x="1250823" y="18262"/>
                  </a:lnTo>
                  <a:lnTo>
                    <a:pt x="1312672" y="25958"/>
                  </a:lnTo>
                  <a:lnTo>
                    <a:pt x="1371981" y="34886"/>
                  </a:lnTo>
                  <a:lnTo>
                    <a:pt x="1428495" y="44957"/>
                  </a:lnTo>
                  <a:lnTo>
                    <a:pt x="1482216" y="56146"/>
                  </a:lnTo>
                  <a:lnTo>
                    <a:pt x="1532636" y="68376"/>
                  </a:lnTo>
                  <a:lnTo>
                    <a:pt x="1579880" y="81597"/>
                  </a:lnTo>
                  <a:lnTo>
                    <a:pt x="1623567" y="95757"/>
                  </a:lnTo>
                  <a:lnTo>
                    <a:pt x="1663445" y="110794"/>
                  </a:lnTo>
                  <a:lnTo>
                    <a:pt x="1699387" y="126657"/>
                  </a:lnTo>
                  <a:lnTo>
                    <a:pt x="1758695" y="160629"/>
                  </a:lnTo>
                  <a:lnTo>
                    <a:pt x="1799843" y="197218"/>
                  </a:lnTo>
                  <a:lnTo>
                    <a:pt x="1821180" y="235978"/>
                  </a:lnTo>
                  <a:lnTo>
                    <a:pt x="1823974" y="256031"/>
                  </a:lnTo>
                  <a:lnTo>
                    <a:pt x="1821180" y="275869"/>
                  </a:lnTo>
                  <a:lnTo>
                    <a:pt x="1799843" y="314274"/>
                  </a:lnTo>
                  <a:lnTo>
                    <a:pt x="1758695" y="350583"/>
                  </a:lnTo>
                  <a:lnTo>
                    <a:pt x="1699387" y="384327"/>
                  </a:lnTo>
                  <a:lnTo>
                    <a:pt x="1663445" y="400100"/>
                  </a:lnTo>
                  <a:lnTo>
                    <a:pt x="1623567" y="415061"/>
                  </a:lnTo>
                  <a:lnTo>
                    <a:pt x="1579880" y="429158"/>
                  </a:lnTo>
                  <a:lnTo>
                    <a:pt x="1532636" y="442328"/>
                  </a:lnTo>
                  <a:lnTo>
                    <a:pt x="1482216" y="454520"/>
                  </a:lnTo>
                  <a:lnTo>
                    <a:pt x="1428495" y="465658"/>
                  </a:lnTo>
                  <a:lnTo>
                    <a:pt x="1371981" y="475716"/>
                  </a:lnTo>
                  <a:lnTo>
                    <a:pt x="1312672" y="484606"/>
                  </a:lnTo>
                  <a:lnTo>
                    <a:pt x="1250823" y="492290"/>
                  </a:lnTo>
                  <a:lnTo>
                    <a:pt x="1186688" y="498703"/>
                  </a:lnTo>
                  <a:lnTo>
                    <a:pt x="1120520" y="503796"/>
                  </a:lnTo>
                  <a:lnTo>
                    <a:pt x="1052322" y="507504"/>
                  </a:lnTo>
                  <a:lnTo>
                    <a:pt x="982472" y="509765"/>
                  </a:lnTo>
                  <a:lnTo>
                    <a:pt x="911352" y="510539"/>
                  </a:lnTo>
                  <a:lnTo>
                    <a:pt x="840232" y="509765"/>
                  </a:lnTo>
                  <a:lnTo>
                    <a:pt x="770509" y="507504"/>
                  </a:lnTo>
                  <a:lnTo>
                    <a:pt x="702563" y="503796"/>
                  </a:lnTo>
                  <a:lnTo>
                    <a:pt x="636397" y="498703"/>
                  </a:lnTo>
                  <a:lnTo>
                    <a:pt x="572388" y="492290"/>
                  </a:lnTo>
                  <a:lnTo>
                    <a:pt x="510794" y="484606"/>
                  </a:lnTo>
                  <a:lnTo>
                    <a:pt x="451612" y="475716"/>
                  </a:lnTo>
                  <a:lnTo>
                    <a:pt x="395097" y="465658"/>
                  </a:lnTo>
                  <a:lnTo>
                    <a:pt x="341503" y="454520"/>
                  </a:lnTo>
                  <a:lnTo>
                    <a:pt x="291084" y="442328"/>
                  </a:lnTo>
                  <a:lnTo>
                    <a:pt x="243967" y="429158"/>
                  </a:lnTo>
                  <a:lnTo>
                    <a:pt x="200279" y="415061"/>
                  </a:lnTo>
                  <a:lnTo>
                    <a:pt x="160400" y="400100"/>
                  </a:lnTo>
                  <a:lnTo>
                    <a:pt x="124460" y="384327"/>
                  </a:lnTo>
                  <a:lnTo>
                    <a:pt x="65278" y="350583"/>
                  </a:lnTo>
                  <a:lnTo>
                    <a:pt x="24130" y="314274"/>
                  </a:lnTo>
                  <a:lnTo>
                    <a:pt x="2794" y="275869"/>
                  </a:lnTo>
                  <a:lnTo>
                    <a:pt x="0" y="256031"/>
                  </a:lnTo>
                </a:path>
              </a:pathLst>
            </a:custGeom>
            <a:ln w="1219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743200" y="3678935"/>
              <a:ext cx="3364865" cy="3089275"/>
            </a:xfrm>
            <a:custGeom>
              <a:avLst/>
              <a:gdLst/>
              <a:ahLst/>
              <a:cxnLst/>
              <a:rect l="l" t="t" r="r" b="b"/>
              <a:pathLst>
                <a:path w="3364865" h="3089275">
                  <a:moveTo>
                    <a:pt x="2980563" y="2224786"/>
                  </a:moveTo>
                  <a:lnTo>
                    <a:pt x="1905889" y="2193163"/>
                  </a:lnTo>
                  <a:lnTo>
                    <a:pt x="1906397" y="2168398"/>
                  </a:lnTo>
                  <a:lnTo>
                    <a:pt x="1828673" y="2204974"/>
                  </a:lnTo>
                  <a:lnTo>
                    <a:pt x="1904873" y="2244598"/>
                  </a:lnTo>
                  <a:lnTo>
                    <a:pt x="1905381" y="2219071"/>
                  </a:lnTo>
                  <a:lnTo>
                    <a:pt x="2979039" y="2250694"/>
                  </a:lnTo>
                  <a:lnTo>
                    <a:pt x="2980563" y="2224786"/>
                  </a:lnTo>
                  <a:close/>
                </a:path>
                <a:path w="3364865" h="3089275">
                  <a:moveTo>
                    <a:pt x="3043047" y="725424"/>
                  </a:moveTo>
                  <a:lnTo>
                    <a:pt x="3039999" y="699516"/>
                  </a:lnTo>
                  <a:lnTo>
                    <a:pt x="1903349" y="847217"/>
                  </a:lnTo>
                  <a:lnTo>
                    <a:pt x="1900301" y="821436"/>
                  </a:lnTo>
                  <a:lnTo>
                    <a:pt x="1828673" y="868680"/>
                  </a:lnTo>
                  <a:lnTo>
                    <a:pt x="1909445" y="897636"/>
                  </a:lnTo>
                  <a:lnTo>
                    <a:pt x="1906270" y="871728"/>
                  </a:lnTo>
                  <a:lnTo>
                    <a:pt x="3043047" y="725424"/>
                  </a:lnTo>
                  <a:close/>
                </a:path>
                <a:path w="3364865" h="3089275">
                  <a:moveTo>
                    <a:pt x="3169539" y="1528572"/>
                  </a:moveTo>
                  <a:lnTo>
                    <a:pt x="915289" y="1361821"/>
                  </a:lnTo>
                  <a:lnTo>
                    <a:pt x="917321" y="1336548"/>
                  </a:lnTo>
                  <a:lnTo>
                    <a:pt x="838073" y="1368552"/>
                  </a:lnTo>
                  <a:lnTo>
                    <a:pt x="911225" y="1412748"/>
                  </a:lnTo>
                  <a:lnTo>
                    <a:pt x="913384" y="1386332"/>
                  </a:lnTo>
                  <a:lnTo>
                    <a:pt x="3166491" y="1554226"/>
                  </a:lnTo>
                  <a:lnTo>
                    <a:pt x="3169539" y="1528572"/>
                  </a:lnTo>
                  <a:close/>
                </a:path>
                <a:path w="3364865" h="3089275">
                  <a:moveTo>
                    <a:pt x="3213735" y="3062986"/>
                  </a:moveTo>
                  <a:lnTo>
                    <a:pt x="77216" y="2812415"/>
                  </a:lnTo>
                  <a:lnTo>
                    <a:pt x="79248" y="2787142"/>
                  </a:lnTo>
                  <a:lnTo>
                    <a:pt x="0" y="2819146"/>
                  </a:lnTo>
                  <a:lnTo>
                    <a:pt x="73152" y="2863367"/>
                  </a:lnTo>
                  <a:lnTo>
                    <a:pt x="75311" y="2836964"/>
                  </a:lnTo>
                  <a:lnTo>
                    <a:pt x="3212211" y="3088894"/>
                  </a:lnTo>
                  <a:lnTo>
                    <a:pt x="3213735" y="3062986"/>
                  </a:lnTo>
                  <a:close/>
                </a:path>
                <a:path w="3364865" h="3089275">
                  <a:moveTo>
                    <a:pt x="3364611" y="24384"/>
                  </a:moveTo>
                  <a:lnTo>
                    <a:pt x="3356991" y="0"/>
                  </a:lnTo>
                  <a:lnTo>
                    <a:pt x="2792603" y="173228"/>
                  </a:lnTo>
                  <a:lnTo>
                    <a:pt x="2785618" y="149352"/>
                  </a:lnTo>
                  <a:lnTo>
                    <a:pt x="2723134" y="207264"/>
                  </a:lnTo>
                  <a:lnTo>
                    <a:pt x="2806954" y="222504"/>
                  </a:lnTo>
                  <a:lnTo>
                    <a:pt x="2799588" y="197358"/>
                  </a:lnTo>
                  <a:lnTo>
                    <a:pt x="3364611" y="24384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81100" y="4431817"/>
              <a:ext cx="1162685" cy="725805"/>
            </a:xfrm>
            <a:custGeom>
              <a:avLst/>
              <a:gdLst/>
              <a:ahLst/>
              <a:cxnLst/>
              <a:rect l="l" t="t" r="r" b="b"/>
              <a:pathLst>
                <a:path w="1162685" h="725804">
                  <a:moveTo>
                    <a:pt x="1147178" y="588137"/>
                  </a:moveTo>
                  <a:lnTo>
                    <a:pt x="0" y="588137"/>
                  </a:lnTo>
                  <a:lnTo>
                    <a:pt x="0" y="725271"/>
                  </a:lnTo>
                  <a:lnTo>
                    <a:pt x="1147178" y="725271"/>
                  </a:lnTo>
                  <a:lnTo>
                    <a:pt x="1147178" y="588137"/>
                  </a:lnTo>
                  <a:close/>
                </a:path>
                <a:path w="1162685" h="725804">
                  <a:moveTo>
                    <a:pt x="1162418" y="0"/>
                  </a:moveTo>
                  <a:lnTo>
                    <a:pt x="15227" y="0"/>
                  </a:lnTo>
                  <a:lnTo>
                    <a:pt x="15227" y="135610"/>
                  </a:lnTo>
                  <a:lnTo>
                    <a:pt x="1162418" y="135610"/>
                  </a:lnTo>
                  <a:lnTo>
                    <a:pt x="116241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58400" cy="77723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0058400" cy="11658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5300" y="1662683"/>
              <a:ext cx="9105900" cy="396240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985010" y="5731509"/>
            <a:ext cx="687260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800" b="1" spc="-8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b="1" spc="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1800" b="1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11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1800" b="1" spc="-9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se</a:t>
            </a:r>
            <a:r>
              <a:rPr sz="1800" b="1" spc="-1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800" b="1" spc="-114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llm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7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  <a:p>
            <a:pPr marL="3594100">
              <a:lnSpc>
                <a:spcPts val="2130"/>
              </a:lnSpc>
            </a:pPr>
            <a:r>
              <a:rPr sz="1800" b="1" spc="-5" dirty="0">
                <a:latin typeface="Calibri"/>
                <a:cs typeface="Calibri"/>
              </a:rPr>
              <a:t>Cli</a:t>
            </a:r>
            <a:r>
              <a:rPr sz="1800" b="1" spc="5" dirty="0">
                <a:latin typeface="Calibri"/>
                <a:cs typeface="Calibri"/>
              </a:rPr>
              <a:t>c</a:t>
            </a:r>
            <a:r>
              <a:rPr sz="1800" b="1" dirty="0">
                <a:latin typeface="Calibri"/>
                <a:cs typeface="Calibri"/>
              </a:rPr>
              <a:t>k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on 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“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New</a:t>
            </a:r>
            <a:r>
              <a:rPr sz="1800" b="1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ou</a:t>
            </a:r>
            <a:r>
              <a:rPr sz="1800" b="1" spc="-9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800" b="1" spc="-5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llm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800" b="1" spc="9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b="1" dirty="0">
                <a:latin typeface="Calibri"/>
                <a:cs typeface="Calibri"/>
              </a:rPr>
              <a:t>”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327903" y="4581144"/>
            <a:ext cx="3746500" cy="1902460"/>
            <a:chOff x="5327903" y="4581144"/>
            <a:chExt cx="3746500" cy="190246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43599" y="4581144"/>
              <a:ext cx="80772" cy="8229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333999" y="5943600"/>
              <a:ext cx="3733800" cy="533400"/>
            </a:xfrm>
            <a:custGeom>
              <a:avLst/>
              <a:gdLst/>
              <a:ahLst/>
              <a:cxnLst/>
              <a:rect l="l" t="t" r="r" b="b"/>
              <a:pathLst>
                <a:path w="3733800" h="533400">
                  <a:moveTo>
                    <a:pt x="0" y="266700"/>
                  </a:moveTo>
                  <a:lnTo>
                    <a:pt x="24511" y="223647"/>
                  </a:lnTo>
                  <a:lnTo>
                    <a:pt x="73405" y="192786"/>
                  </a:lnTo>
                  <a:lnTo>
                    <a:pt x="119761" y="172974"/>
                  </a:lnTo>
                  <a:lnTo>
                    <a:pt x="176402" y="153797"/>
                  </a:lnTo>
                  <a:lnTo>
                    <a:pt x="243077" y="135508"/>
                  </a:lnTo>
                  <a:lnTo>
                    <a:pt x="319024" y="117982"/>
                  </a:lnTo>
                  <a:lnTo>
                    <a:pt x="360425" y="109600"/>
                  </a:lnTo>
                  <a:lnTo>
                    <a:pt x="403987" y="101473"/>
                  </a:lnTo>
                  <a:lnTo>
                    <a:pt x="449707" y="93599"/>
                  </a:lnTo>
                  <a:lnTo>
                    <a:pt x="497459" y="85851"/>
                  </a:lnTo>
                  <a:lnTo>
                    <a:pt x="547115" y="78486"/>
                  </a:lnTo>
                  <a:lnTo>
                    <a:pt x="598804" y="71374"/>
                  </a:lnTo>
                  <a:lnTo>
                    <a:pt x="652272" y="64516"/>
                  </a:lnTo>
                  <a:lnTo>
                    <a:pt x="707644" y="58038"/>
                  </a:lnTo>
                  <a:lnTo>
                    <a:pt x="764666" y="51688"/>
                  </a:lnTo>
                  <a:lnTo>
                    <a:pt x="823467" y="45847"/>
                  </a:lnTo>
                  <a:lnTo>
                    <a:pt x="883920" y="40131"/>
                  </a:lnTo>
                  <a:lnTo>
                    <a:pt x="945896" y="34925"/>
                  </a:lnTo>
                  <a:lnTo>
                    <a:pt x="1009269" y="29972"/>
                  </a:lnTo>
                  <a:lnTo>
                    <a:pt x="1074292" y="25400"/>
                  </a:lnTo>
                  <a:lnTo>
                    <a:pt x="1140587" y="21081"/>
                  </a:lnTo>
                  <a:lnTo>
                    <a:pt x="1208277" y="17144"/>
                  </a:lnTo>
                  <a:lnTo>
                    <a:pt x="1277111" y="13716"/>
                  </a:lnTo>
                  <a:lnTo>
                    <a:pt x="1347216" y="10541"/>
                  </a:lnTo>
                  <a:lnTo>
                    <a:pt x="1418590" y="7747"/>
                  </a:lnTo>
                  <a:lnTo>
                    <a:pt x="1490852" y="5461"/>
                  </a:lnTo>
                  <a:lnTo>
                    <a:pt x="1564258" y="3556"/>
                  </a:lnTo>
                  <a:lnTo>
                    <a:pt x="1638680" y="2031"/>
                  </a:lnTo>
                  <a:lnTo>
                    <a:pt x="1713865" y="888"/>
                  </a:lnTo>
                  <a:lnTo>
                    <a:pt x="1790065" y="254"/>
                  </a:lnTo>
                  <a:lnTo>
                    <a:pt x="1866900" y="0"/>
                  </a:lnTo>
                  <a:lnTo>
                    <a:pt x="1943861" y="254"/>
                  </a:lnTo>
                  <a:lnTo>
                    <a:pt x="2020061" y="888"/>
                  </a:lnTo>
                  <a:lnTo>
                    <a:pt x="2095500" y="2031"/>
                  </a:lnTo>
                  <a:lnTo>
                    <a:pt x="2169922" y="3556"/>
                  </a:lnTo>
                  <a:lnTo>
                    <a:pt x="2243328" y="5461"/>
                  </a:lnTo>
                  <a:lnTo>
                    <a:pt x="2315718" y="7747"/>
                  </a:lnTo>
                  <a:lnTo>
                    <a:pt x="2387092" y="10541"/>
                  </a:lnTo>
                  <a:lnTo>
                    <a:pt x="2457196" y="13716"/>
                  </a:lnTo>
                  <a:lnTo>
                    <a:pt x="2526156" y="17144"/>
                  </a:lnTo>
                  <a:lnTo>
                    <a:pt x="2593848" y="21081"/>
                  </a:lnTo>
                  <a:lnTo>
                    <a:pt x="2660269" y="25400"/>
                  </a:lnTo>
                  <a:lnTo>
                    <a:pt x="2725166" y="29972"/>
                  </a:lnTo>
                  <a:lnTo>
                    <a:pt x="2788666" y="34925"/>
                  </a:lnTo>
                  <a:lnTo>
                    <a:pt x="2850642" y="40131"/>
                  </a:lnTo>
                  <a:lnTo>
                    <a:pt x="2910967" y="45847"/>
                  </a:lnTo>
                  <a:lnTo>
                    <a:pt x="2969768" y="51688"/>
                  </a:lnTo>
                  <a:lnTo>
                    <a:pt x="3026791" y="58038"/>
                  </a:lnTo>
                  <a:lnTo>
                    <a:pt x="3082163" y="64516"/>
                  </a:lnTo>
                  <a:lnTo>
                    <a:pt x="3135629" y="71374"/>
                  </a:lnTo>
                  <a:lnTo>
                    <a:pt x="3187192" y="78486"/>
                  </a:lnTo>
                  <a:lnTo>
                    <a:pt x="3236976" y="85851"/>
                  </a:lnTo>
                  <a:lnTo>
                    <a:pt x="3284601" y="93599"/>
                  </a:lnTo>
                  <a:lnTo>
                    <a:pt x="3330321" y="101473"/>
                  </a:lnTo>
                  <a:lnTo>
                    <a:pt x="3373754" y="109600"/>
                  </a:lnTo>
                  <a:lnTo>
                    <a:pt x="3415156" y="117982"/>
                  </a:lnTo>
                  <a:lnTo>
                    <a:pt x="3454273" y="126618"/>
                  </a:lnTo>
                  <a:lnTo>
                    <a:pt x="3525520" y="144525"/>
                  </a:lnTo>
                  <a:lnTo>
                    <a:pt x="3587242" y="163322"/>
                  </a:lnTo>
                  <a:lnTo>
                    <a:pt x="3638677" y="182752"/>
                  </a:lnTo>
                  <a:lnTo>
                    <a:pt x="3679571" y="202945"/>
                  </a:lnTo>
                  <a:lnTo>
                    <a:pt x="3719956" y="234315"/>
                  </a:lnTo>
                  <a:lnTo>
                    <a:pt x="3733800" y="266700"/>
                  </a:lnTo>
                  <a:lnTo>
                    <a:pt x="3732276" y="277749"/>
                  </a:lnTo>
                  <a:lnTo>
                    <a:pt x="3709416" y="310134"/>
                  </a:lnTo>
                  <a:lnTo>
                    <a:pt x="3660521" y="341122"/>
                  </a:lnTo>
                  <a:lnTo>
                    <a:pt x="3614293" y="361061"/>
                  </a:lnTo>
                  <a:lnTo>
                    <a:pt x="3557651" y="380238"/>
                  </a:lnTo>
                  <a:lnTo>
                    <a:pt x="3491103" y="398525"/>
                  </a:lnTo>
                  <a:lnTo>
                    <a:pt x="3415156" y="416052"/>
                  </a:lnTo>
                  <a:lnTo>
                    <a:pt x="3373754" y="424434"/>
                  </a:lnTo>
                  <a:lnTo>
                    <a:pt x="3330321" y="432562"/>
                  </a:lnTo>
                  <a:lnTo>
                    <a:pt x="3284601" y="440436"/>
                  </a:lnTo>
                  <a:lnTo>
                    <a:pt x="3236976" y="448056"/>
                  </a:lnTo>
                  <a:lnTo>
                    <a:pt x="3187192" y="455422"/>
                  </a:lnTo>
                  <a:lnTo>
                    <a:pt x="3135629" y="462534"/>
                  </a:lnTo>
                  <a:lnTo>
                    <a:pt x="3082163" y="469391"/>
                  </a:lnTo>
                  <a:lnTo>
                    <a:pt x="3026791" y="475869"/>
                  </a:lnTo>
                  <a:lnTo>
                    <a:pt x="2969768" y="482091"/>
                  </a:lnTo>
                  <a:lnTo>
                    <a:pt x="2910967" y="487934"/>
                  </a:lnTo>
                  <a:lnTo>
                    <a:pt x="2850642" y="493522"/>
                  </a:lnTo>
                  <a:lnTo>
                    <a:pt x="2788666" y="498856"/>
                  </a:lnTo>
                  <a:lnTo>
                    <a:pt x="2725166" y="503681"/>
                  </a:lnTo>
                  <a:lnTo>
                    <a:pt x="2660269" y="508253"/>
                  </a:lnTo>
                  <a:lnTo>
                    <a:pt x="2593848" y="512572"/>
                  </a:lnTo>
                  <a:lnTo>
                    <a:pt x="2526156" y="516381"/>
                  </a:lnTo>
                  <a:lnTo>
                    <a:pt x="2457196" y="519811"/>
                  </a:lnTo>
                  <a:lnTo>
                    <a:pt x="2387092" y="522986"/>
                  </a:lnTo>
                  <a:lnTo>
                    <a:pt x="2315718" y="525653"/>
                  </a:lnTo>
                  <a:lnTo>
                    <a:pt x="2243328" y="527938"/>
                  </a:lnTo>
                  <a:lnTo>
                    <a:pt x="2169922" y="529971"/>
                  </a:lnTo>
                  <a:lnTo>
                    <a:pt x="2095500" y="531368"/>
                  </a:lnTo>
                  <a:lnTo>
                    <a:pt x="2020061" y="532511"/>
                  </a:lnTo>
                  <a:lnTo>
                    <a:pt x="1943861" y="533146"/>
                  </a:lnTo>
                  <a:lnTo>
                    <a:pt x="1866900" y="533400"/>
                  </a:lnTo>
                  <a:lnTo>
                    <a:pt x="1790065" y="533146"/>
                  </a:lnTo>
                  <a:lnTo>
                    <a:pt x="1713865" y="532511"/>
                  </a:lnTo>
                  <a:lnTo>
                    <a:pt x="1638680" y="531368"/>
                  </a:lnTo>
                  <a:lnTo>
                    <a:pt x="1564258" y="529971"/>
                  </a:lnTo>
                  <a:lnTo>
                    <a:pt x="1490852" y="527938"/>
                  </a:lnTo>
                  <a:lnTo>
                    <a:pt x="1418590" y="525653"/>
                  </a:lnTo>
                  <a:lnTo>
                    <a:pt x="1347216" y="522986"/>
                  </a:lnTo>
                  <a:lnTo>
                    <a:pt x="1277111" y="519811"/>
                  </a:lnTo>
                  <a:lnTo>
                    <a:pt x="1208277" y="516381"/>
                  </a:lnTo>
                  <a:lnTo>
                    <a:pt x="1140587" y="512572"/>
                  </a:lnTo>
                  <a:lnTo>
                    <a:pt x="1074292" y="508253"/>
                  </a:lnTo>
                  <a:lnTo>
                    <a:pt x="1009269" y="503681"/>
                  </a:lnTo>
                  <a:lnTo>
                    <a:pt x="945896" y="498856"/>
                  </a:lnTo>
                  <a:lnTo>
                    <a:pt x="883920" y="493522"/>
                  </a:lnTo>
                  <a:lnTo>
                    <a:pt x="823467" y="487934"/>
                  </a:lnTo>
                  <a:lnTo>
                    <a:pt x="764666" y="482091"/>
                  </a:lnTo>
                  <a:lnTo>
                    <a:pt x="707644" y="475869"/>
                  </a:lnTo>
                  <a:lnTo>
                    <a:pt x="652272" y="469391"/>
                  </a:lnTo>
                  <a:lnTo>
                    <a:pt x="598804" y="462534"/>
                  </a:lnTo>
                  <a:lnTo>
                    <a:pt x="547115" y="455422"/>
                  </a:lnTo>
                  <a:lnTo>
                    <a:pt x="497459" y="448056"/>
                  </a:lnTo>
                  <a:lnTo>
                    <a:pt x="449707" y="440436"/>
                  </a:lnTo>
                  <a:lnTo>
                    <a:pt x="403987" y="432562"/>
                  </a:lnTo>
                  <a:lnTo>
                    <a:pt x="360425" y="424434"/>
                  </a:lnTo>
                  <a:lnTo>
                    <a:pt x="319024" y="416052"/>
                  </a:lnTo>
                  <a:lnTo>
                    <a:pt x="279908" y="407416"/>
                  </a:lnTo>
                  <a:lnTo>
                    <a:pt x="208534" y="389509"/>
                  </a:lnTo>
                  <a:lnTo>
                    <a:pt x="146812" y="370713"/>
                  </a:lnTo>
                  <a:lnTo>
                    <a:pt x="95250" y="351155"/>
                  </a:lnTo>
                  <a:lnTo>
                    <a:pt x="54355" y="330962"/>
                  </a:lnTo>
                  <a:lnTo>
                    <a:pt x="13842" y="299466"/>
                  </a:lnTo>
                  <a:lnTo>
                    <a:pt x="0" y="266700"/>
                  </a:lnTo>
                </a:path>
              </a:pathLst>
            </a:custGeom>
            <a:ln w="1219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87795" y="4628388"/>
              <a:ext cx="1224280" cy="1324610"/>
            </a:xfrm>
            <a:custGeom>
              <a:avLst/>
              <a:gdLst/>
              <a:ahLst/>
              <a:cxnLst/>
              <a:rect l="l" t="t" r="r" b="b"/>
              <a:pathLst>
                <a:path w="1224279" h="1324610">
                  <a:moveTo>
                    <a:pt x="18287" y="0"/>
                  </a:moveTo>
                  <a:lnTo>
                    <a:pt x="0" y="16763"/>
                  </a:lnTo>
                  <a:lnTo>
                    <a:pt x="1203959" y="1324102"/>
                  </a:lnTo>
                  <a:lnTo>
                    <a:pt x="1223772" y="1307338"/>
                  </a:lnTo>
                  <a:lnTo>
                    <a:pt x="18287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58400" cy="77723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0058400" cy="11658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5800" y="1600200"/>
              <a:ext cx="7620000" cy="44958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30679" y="5771388"/>
              <a:ext cx="82295" cy="7467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702307" y="5795771"/>
              <a:ext cx="3787140" cy="852169"/>
            </a:xfrm>
            <a:custGeom>
              <a:avLst/>
              <a:gdLst/>
              <a:ahLst/>
              <a:cxnLst/>
              <a:rect l="l" t="t" r="r" b="b"/>
              <a:pathLst>
                <a:path w="3787140" h="852170">
                  <a:moveTo>
                    <a:pt x="5334" y="0"/>
                  </a:moveTo>
                  <a:lnTo>
                    <a:pt x="0" y="26161"/>
                  </a:lnTo>
                  <a:lnTo>
                    <a:pt x="3782059" y="851915"/>
                  </a:lnTo>
                  <a:lnTo>
                    <a:pt x="3786631" y="826020"/>
                  </a:lnTo>
                  <a:lnTo>
                    <a:pt x="5334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567553" y="6147561"/>
            <a:ext cx="208153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800" b="1" spc="-8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1800" b="1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12: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b="1" spc="-1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St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1800" b="1" spc="15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b="1" spc="-1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22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s  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“New”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58400" cy="77723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0058400" cy="11658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5800" y="1600200"/>
              <a:ext cx="7543800" cy="41148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96000" y="4267200"/>
              <a:ext cx="76200" cy="8534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567553" y="5763259"/>
            <a:ext cx="2200910" cy="932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800" b="1" spc="-8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1800" b="1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13: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05"/>
              </a:lnSpc>
              <a:spcBef>
                <a:spcPts val="45"/>
              </a:spcBef>
            </a:pP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800" b="1" spc="-8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spc="-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ll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100" dirty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800" b="1" spc="-80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825"/>
              </a:lnSpc>
            </a:pPr>
            <a:r>
              <a:rPr sz="2400" spc="-20" dirty="0">
                <a:solidFill>
                  <a:srgbClr val="00AE50"/>
                </a:solidFill>
                <a:latin typeface="Calibri"/>
                <a:cs typeface="Calibri"/>
              </a:rPr>
              <a:t>CEGP013870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129528" y="4323588"/>
            <a:ext cx="1196340" cy="1703705"/>
          </a:xfrm>
          <a:custGeom>
            <a:avLst/>
            <a:gdLst/>
            <a:ahLst/>
            <a:cxnLst/>
            <a:rect l="l" t="t" r="r" b="b"/>
            <a:pathLst>
              <a:path w="1196340" h="1703704">
                <a:moveTo>
                  <a:pt x="20827" y="0"/>
                </a:moveTo>
                <a:lnTo>
                  <a:pt x="0" y="14350"/>
                </a:lnTo>
                <a:lnTo>
                  <a:pt x="1176401" y="1703705"/>
                </a:lnTo>
                <a:lnTo>
                  <a:pt x="1196213" y="1689989"/>
                </a:lnTo>
                <a:lnTo>
                  <a:pt x="20827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58400" cy="77723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0058400" cy="11658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9200" y="1752600"/>
              <a:ext cx="7391400" cy="41148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43400" y="5105400"/>
              <a:ext cx="82296" cy="8077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231136" y="4343425"/>
              <a:ext cx="5770245" cy="843915"/>
            </a:xfrm>
            <a:custGeom>
              <a:avLst/>
              <a:gdLst/>
              <a:ahLst/>
              <a:cxnLst/>
              <a:rect l="l" t="t" r="r" b="b"/>
              <a:pathLst>
                <a:path w="5770245" h="843914">
                  <a:moveTo>
                    <a:pt x="1655064" y="731075"/>
                  </a:moveTo>
                  <a:lnTo>
                    <a:pt x="35052" y="731075"/>
                  </a:lnTo>
                  <a:lnTo>
                    <a:pt x="35052" y="843635"/>
                  </a:lnTo>
                  <a:lnTo>
                    <a:pt x="1655064" y="843635"/>
                  </a:lnTo>
                  <a:lnTo>
                    <a:pt x="1655064" y="731075"/>
                  </a:lnTo>
                  <a:close/>
                </a:path>
                <a:path w="5770245" h="843914">
                  <a:moveTo>
                    <a:pt x="3947083" y="0"/>
                  </a:moveTo>
                  <a:lnTo>
                    <a:pt x="2798191" y="0"/>
                  </a:lnTo>
                  <a:lnTo>
                    <a:pt x="2798191" y="136499"/>
                  </a:lnTo>
                  <a:lnTo>
                    <a:pt x="3947083" y="136499"/>
                  </a:lnTo>
                  <a:lnTo>
                    <a:pt x="3947083" y="0"/>
                  </a:lnTo>
                  <a:close/>
                </a:path>
                <a:path w="5770245" h="843914">
                  <a:moveTo>
                    <a:pt x="5769737" y="591121"/>
                  </a:moveTo>
                  <a:lnTo>
                    <a:pt x="0" y="591121"/>
                  </a:lnTo>
                  <a:lnTo>
                    <a:pt x="0" y="705205"/>
                  </a:lnTo>
                  <a:lnTo>
                    <a:pt x="5769737" y="705205"/>
                  </a:lnTo>
                  <a:lnTo>
                    <a:pt x="5769737" y="591121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280664" y="5906516"/>
            <a:ext cx="4953000" cy="874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800" b="1" spc="-7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1800" b="1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4</a:t>
            </a:r>
            <a:r>
              <a:rPr sz="18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ti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nu</a:t>
            </a:r>
            <a:r>
              <a:rPr sz="1800" b="1" spc="-3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1800" b="1" spc="-8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3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800" b="1" spc="-7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1800" b="1" spc="-1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Co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90" dirty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800" b="1" spc="-80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ll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1800" b="1" spc="-3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ail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800" b="1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w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il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1800" b="1" spc="-1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pe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ar</a:t>
            </a:r>
            <a:r>
              <a:rPr sz="1800" b="1" spc="-1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alo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1800" b="1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wit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h</a:t>
            </a:r>
            <a:r>
              <a:rPr sz="1800" b="1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nc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1800" b="1" spc="-1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Nam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390644" y="5148071"/>
            <a:ext cx="1028700" cy="958215"/>
          </a:xfrm>
          <a:custGeom>
            <a:avLst/>
            <a:gdLst/>
            <a:ahLst/>
            <a:cxnLst/>
            <a:rect l="l" t="t" r="r" b="b"/>
            <a:pathLst>
              <a:path w="1028700" h="958214">
                <a:moveTo>
                  <a:pt x="17398" y="0"/>
                </a:moveTo>
                <a:lnTo>
                  <a:pt x="0" y="18922"/>
                </a:lnTo>
                <a:lnTo>
                  <a:pt x="1011554" y="958214"/>
                </a:lnTo>
                <a:lnTo>
                  <a:pt x="1028318" y="938402"/>
                </a:lnTo>
                <a:lnTo>
                  <a:pt x="17398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58400" cy="77723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0058400" cy="11658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2000" y="1524000"/>
              <a:ext cx="7315200" cy="40386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71800" y="5029200"/>
              <a:ext cx="85343" cy="7010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767840" y="3403599"/>
              <a:ext cx="5791200" cy="845185"/>
            </a:xfrm>
            <a:custGeom>
              <a:avLst/>
              <a:gdLst/>
              <a:ahLst/>
              <a:cxnLst/>
              <a:rect l="l" t="t" r="r" b="b"/>
              <a:pathLst>
                <a:path w="5791200" h="845185">
                  <a:moveTo>
                    <a:pt x="1656588" y="732078"/>
                  </a:moveTo>
                  <a:lnTo>
                    <a:pt x="36576" y="732078"/>
                  </a:lnTo>
                  <a:lnTo>
                    <a:pt x="36576" y="844931"/>
                  </a:lnTo>
                  <a:lnTo>
                    <a:pt x="1656588" y="844931"/>
                  </a:lnTo>
                  <a:lnTo>
                    <a:pt x="1656588" y="732078"/>
                  </a:lnTo>
                  <a:close/>
                </a:path>
                <a:path w="5791200" h="845185">
                  <a:moveTo>
                    <a:pt x="3992880" y="2540"/>
                  </a:moveTo>
                  <a:lnTo>
                    <a:pt x="3973068" y="2540"/>
                  </a:lnTo>
                  <a:lnTo>
                    <a:pt x="3973068" y="0"/>
                  </a:lnTo>
                  <a:lnTo>
                    <a:pt x="2825496" y="0"/>
                  </a:lnTo>
                  <a:lnTo>
                    <a:pt x="2825496" y="2540"/>
                  </a:lnTo>
                  <a:lnTo>
                    <a:pt x="2825496" y="134620"/>
                  </a:lnTo>
                  <a:lnTo>
                    <a:pt x="2845308" y="134620"/>
                  </a:lnTo>
                  <a:lnTo>
                    <a:pt x="2845308" y="139700"/>
                  </a:lnTo>
                  <a:lnTo>
                    <a:pt x="3992880" y="139700"/>
                  </a:lnTo>
                  <a:lnTo>
                    <a:pt x="3992880" y="134620"/>
                  </a:lnTo>
                  <a:lnTo>
                    <a:pt x="3992880" y="2540"/>
                  </a:lnTo>
                  <a:close/>
                </a:path>
                <a:path w="5791200" h="845185">
                  <a:moveTo>
                    <a:pt x="5791200" y="596900"/>
                  </a:moveTo>
                  <a:lnTo>
                    <a:pt x="5771388" y="596900"/>
                  </a:lnTo>
                  <a:lnTo>
                    <a:pt x="5771388" y="594360"/>
                  </a:lnTo>
                  <a:lnTo>
                    <a:pt x="0" y="594360"/>
                  </a:lnTo>
                  <a:lnTo>
                    <a:pt x="0" y="596900"/>
                  </a:lnTo>
                  <a:lnTo>
                    <a:pt x="0" y="706120"/>
                  </a:lnTo>
                  <a:lnTo>
                    <a:pt x="21336" y="706120"/>
                  </a:lnTo>
                  <a:lnTo>
                    <a:pt x="21336" y="709930"/>
                  </a:lnTo>
                  <a:lnTo>
                    <a:pt x="5791200" y="709930"/>
                  </a:lnTo>
                  <a:lnTo>
                    <a:pt x="5791200" y="706120"/>
                  </a:lnTo>
                  <a:lnTo>
                    <a:pt x="5791200" y="59690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280664" y="5886704"/>
            <a:ext cx="2516505" cy="588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800" b="1" spc="-8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1800" b="1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15: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b="1" spc="-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1800" b="1" spc="-114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22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“B.E</a:t>
            </a:r>
            <a:r>
              <a:rPr sz="1800" b="1" spc="-434" dirty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”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34283" y="5053584"/>
            <a:ext cx="2153285" cy="1130935"/>
          </a:xfrm>
          <a:custGeom>
            <a:avLst/>
            <a:gdLst/>
            <a:ahLst/>
            <a:cxnLst/>
            <a:rect l="l" t="t" r="r" b="b"/>
            <a:pathLst>
              <a:path w="2153285" h="1130935">
                <a:moveTo>
                  <a:pt x="11430" y="0"/>
                </a:moveTo>
                <a:lnTo>
                  <a:pt x="0" y="22479"/>
                </a:lnTo>
                <a:lnTo>
                  <a:pt x="2142490" y="1130808"/>
                </a:lnTo>
                <a:lnTo>
                  <a:pt x="2153158" y="1107948"/>
                </a:lnTo>
                <a:lnTo>
                  <a:pt x="1143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3554" y="889761"/>
            <a:ext cx="49898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Exam</a:t>
            </a:r>
            <a:r>
              <a:rPr spc="-25" dirty="0"/>
              <a:t> </a:t>
            </a:r>
            <a:r>
              <a:rPr dirty="0"/>
              <a:t>form</a:t>
            </a:r>
            <a:r>
              <a:rPr spc="-15" dirty="0"/>
              <a:t> </a:t>
            </a:r>
            <a:r>
              <a:rPr spc="-5" dirty="0"/>
              <a:t>filling</a:t>
            </a:r>
            <a:r>
              <a:rPr spc="-20" dirty="0"/>
              <a:t> </a:t>
            </a:r>
            <a:r>
              <a:rPr spc="-5" dirty="0"/>
              <a:t>process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058" y="2295835"/>
            <a:ext cx="4123690" cy="2015489"/>
          </a:xfrm>
          <a:prstGeom prst="rect">
            <a:avLst/>
          </a:prstGeom>
        </p:spPr>
        <p:txBody>
          <a:bodyPr vert="horz" wrap="square" lIns="0" tIns="234315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184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900" dirty="0">
                <a:latin typeface="Constantia"/>
                <a:cs typeface="Constantia"/>
              </a:rPr>
              <a:t>Generate</a:t>
            </a:r>
            <a:r>
              <a:rPr sz="2900" spc="-55" dirty="0">
                <a:latin typeface="Constantia"/>
                <a:cs typeface="Constantia"/>
              </a:rPr>
              <a:t> </a:t>
            </a:r>
            <a:r>
              <a:rPr sz="2900" dirty="0">
                <a:latin typeface="Constantia"/>
                <a:cs typeface="Constantia"/>
              </a:rPr>
              <a:t>ABC</a:t>
            </a:r>
            <a:r>
              <a:rPr sz="2900" spc="-35" dirty="0">
                <a:latin typeface="Constantia"/>
                <a:cs typeface="Constantia"/>
              </a:rPr>
              <a:t> </a:t>
            </a:r>
            <a:r>
              <a:rPr sz="2900" spc="-5" dirty="0">
                <a:latin typeface="Constantia"/>
                <a:cs typeface="Constantia"/>
              </a:rPr>
              <a:t>id</a:t>
            </a:r>
            <a:endParaRPr sz="2900">
              <a:latin typeface="Constantia"/>
              <a:cs typeface="Constantia"/>
            </a:endParaRPr>
          </a:p>
          <a:p>
            <a:pPr marL="527685" indent="-515620">
              <a:lnSpc>
                <a:spcPct val="100000"/>
              </a:lnSpc>
              <a:spcBef>
                <a:spcPts val="1739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900" dirty="0">
                <a:latin typeface="Constantia"/>
                <a:cs typeface="Constantia"/>
              </a:rPr>
              <a:t>Generate</a:t>
            </a:r>
            <a:r>
              <a:rPr sz="2900" spc="-60" dirty="0">
                <a:latin typeface="Constantia"/>
                <a:cs typeface="Constantia"/>
              </a:rPr>
              <a:t> </a:t>
            </a:r>
            <a:r>
              <a:rPr sz="2900" dirty="0">
                <a:latin typeface="Constantia"/>
                <a:cs typeface="Constantia"/>
              </a:rPr>
              <a:t>profile</a:t>
            </a:r>
            <a:r>
              <a:rPr sz="2900" spc="-35" dirty="0">
                <a:latin typeface="Constantia"/>
                <a:cs typeface="Constantia"/>
              </a:rPr>
              <a:t> </a:t>
            </a:r>
            <a:r>
              <a:rPr sz="2900" dirty="0">
                <a:latin typeface="Constantia"/>
                <a:cs typeface="Constantia"/>
              </a:rPr>
              <a:t>at</a:t>
            </a:r>
            <a:r>
              <a:rPr sz="2900" spc="-40" dirty="0">
                <a:latin typeface="Constantia"/>
                <a:cs typeface="Constantia"/>
              </a:rPr>
              <a:t> </a:t>
            </a:r>
            <a:r>
              <a:rPr sz="2900" dirty="0">
                <a:latin typeface="Constantia"/>
                <a:cs typeface="Constantia"/>
              </a:rPr>
              <a:t>sps</a:t>
            </a:r>
            <a:endParaRPr sz="2900">
              <a:latin typeface="Constantia"/>
              <a:cs typeface="Constantia"/>
            </a:endParaRPr>
          </a:p>
          <a:p>
            <a:pPr marL="527685" indent="-515620">
              <a:lnSpc>
                <a:spcPct val="100000"/>
              </a:lnSpc>
              <a:spcBef>
                <a:spcPts val="1739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900" spc="-5" dirty="0">
                <a:latin typeface="Constantia"/>
                <a:cs typeface="Constantia"/>
              </a:rPr>
              <a:t>Fill</a:t>
            </a:r>
            <a:r>
              <a:rPr sz="2900" spc="-35" dirty="0">
                <a:latin typeface="Constantia"/>
                <a:cs typeface="Constantia"/>
              </a:rPr>
              <a:t> </a:t>
            </a:r>
            <a:r>
              <a:rPr sz="2900" dirty="0">
                <a:latin typeface="Constantia"/>
                <a:cs typeface="Constantia"/>
              </a:rPr>
              <a:t>exam</a:t>
            </a:r>
            <a:r>
              <a:rPr sz="2900" spc="-55" dirty="0">
                <a:latin typeface="Constantia"/>
                <a:cs typeface="Constantia"/>
              </a:rPr>
              <a:t> </a:t>
            </a:r>
            <a:r>
              <a:rPr sz="2900" dirty="0">
                <a:latin typeface="Constantia"/>
                <a:cs typeface="Constantia"/>
              </a:rPr>
              <a:t>form</a:t>
            </a:r>
            <a:endParaRPr sz="29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58400" cy="77723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0058400" cy="11658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71600" y="1600200"/>
              <a:ext cx="7467600" cy="441960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518664" y="6246571"/>
            <a:ext cx="2332355" cy="8763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800" b="1" spc="-8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1800" b="1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16: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b="1" spc="-1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ou</a:t>
            </a:r>
            <a:r>
              <a:rPr sz="1800" b="1" spc="-9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800" b="1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per</a:t>
            </a:r>
            <a:r>
              <a:rPr sz="1800" b="1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65" dirty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ou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r  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Branch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447544" y="3480866"/>
            <a:ext cx="5771515" cy="3078480"/>
            <a:chOff x="2447544" y="3480866"/>
            <a:chExt cx="5771515" cy="307848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89220" y="4953000"/>
              <a:ext cx="68579" cy="8534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408932" y="5015484"/>
              <a:ext cx="826135" cy="1543685"/>
            </a:xfrm>
            <a:custGeom>
              <a:avLst/>
              <a:gdLst/>
              <a:ahLst/>
              <a:cxnLst/>
              <a:rect l="l" t="t" r="r" b="b"/>
              <a:pathLst>
                <a:path w="826135" h="1543684">
                  <a:moveTo>
                    <a:pt x="803401" y="0"/>
                  </a:moveTo>
                  <a:lnTo>
                    <a:pt x="0" y="1532763"/>
                  </a:lnTo>
                  <a:lnTo>
                    <a:pt x="22859" y="1543431"/>
                  </a:lnTo>
                  <a:lnTo>
                    <a:pt x="825753" y="11684"/>
                  </a:lnTo>
                  <a:lnTo>
                    <a:pt x="803401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47544" y="3480866"/>
              <a:ext cx="5771515" cy="842644"/>
            </a:xfrm>
            <a:custGeom>
              <a:avLst/>
              <a:gdLst/>
              <a:ahLst/>
              <a:cxnLst/>
              <a:rect l="l" t="t" r="r" b="b"/>
              <a:pathLst>
                <a:path w="5771515" h="842645">
                  <a:moveTo>
                    <a:pt x="1652016" y="729627"/>
                  </a:moveTo>
                  <a:lnTo>
                    <a:pt x="32004" y="729627"/>
                  </a:lnTo>
                  <a:lnTo>
                    <a:pt x="32004" y="842340"/>
                  </a:lnTo>
                  <a:lnTo>
                    <a:pt x="1652016" y="842340"/>
                  </a:lnTo>
                  <a:lnTo>
                    <a:pt x="1652016" y="729627"/>
                  </a:lnTo>
                  <a:close/>
                </a:path>
                <a:path w="5771515" h="842645">
                  <a:moveTo>
                    <a:pt x="3989781" y="0"/>
                  </a:moveTo>
                  <a:lnTo>
                    <a:pt x="2840736" y="0"/>
                  </a:lnTo>
                  <a:lnTo>
                    <a:pt x="2840736" y="135585"/>
                  </a:lnTo>
                  <a:lnTo>
                    <a:pt x="3989781" y="135585"/>
                  </a:lnTo>
                  <a:lnTo>
                    <a:pt x="3989781" y="0"/>
                  </a:lnTo>
                  <a:close/>
                </a:path>
                <a:path w="5771515" h="842645">
                  <a:moveTo>
                    <a:pt x="5771134" y="594118"/>
                  </a:moveTo>
                  <a:lnTo>
                    <a:pt x="0" y="594118"/>
                  </a:lnTo>
                  <a:lnTo>
                    <a:pt x="0" y="706831"/>
                  </a:lnTo>
                  <a:lnTo>
                    <a:pt x="5771134" y="706831"/>
                  </a:lnTo>
                  <a:lnTo>
                    <a:pt x="5771134" y="594118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58400" cy="77723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0058400" cy="11658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200" y="1676400"/>
              <a:ext cx="7467600" cy="426720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146149" y="6206379"/>
            <a:ext cx="2588895" cy="115125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800" b="1" spc="-8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1800" b="1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17:</a:t>
            </a:r>
            <a:endParaRPr sz="1800">
              <a:latin typeface="Calibri"/>
              <a:cs typeface="Calibri"/>
            </a:endParaRPr>
          </a:p>
          <a:p>
            <a:pPr marL="64135" marR="5080" indent="-52069">
              <a:lnSpc>
                <a:spcPct val="100000"/>
              </a:lnSpc>
              <a:spcBef>
                <a:spcPts val="110"/>
              </a:spcBef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b="1" spc="-1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Ad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mi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800" b="1" spc="-35" dirty="0">
                <a:solidFill>
                  <a:srgbClr val="001F5F"/>
                </a:solidFill>
                <a:latin typeface="Calibri"/>
                <a:cs typeface="Calibri"/>
              </a:rPr>
              <a:t>io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800" b="1" spc="-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85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470" dirty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r>
              <a:rPr sz="1800" b="1" spc="-3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spc="-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s  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“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Fi</a:t>
            </a:r>
            <a:r>
              <a:rPr sz="1800" b="1" spc="-9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spc="-75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325" dirty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r>
              <a:rPr sz="1800" b="1" spc="-3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r/</a:t>
            </a:r>
            <a:r>
              <a:rPr sz="1800" b="1" spc="-30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1800" b="1" spc="-35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1800" b="1" spc="-9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50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b="1" spc="-1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001F5F"/>
                </a:solidFill>
                <a:latin typeface="Calibri"/>
                <a:cs typeface="Calibri"/>
              </a:rPr>
              <a:t>Se</a:t>
            </a:r>
            <a:r>
              <a:rPr sz="1800" b="1" spc="-60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00" b="1" spc="-3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d  </a:t>
            </a:r>
            <a:r>
              <a:rPr sz="1800" b="1" spc="-60" dirty="0">
                <a:solidFill>
                  <a:srgbClr val="001F5F"/>
                </a:solidFill>
                <a:latin typeface="Calibri"/>
                <a:cs typeface="Calibri"/>
              </a:rPr>
              <a:t>Year”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025139" y="5638800"/>
            <a:ext cx="200025" cy="904240"/>
            <a:chOff x="3025139" y="5638800"/>
            <a:chExt cx="200025" cy="90424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25139" y="5638800"/>
              <a:ext cx="74675" cy="8229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049523" y="5711952"/>
              <a:ext cx="175260" cy="830580"/>
            </a:xfrm>
            <a:custGeom>
              <a:avLst/>
              <a:gdLst/>
              <a:ahLst/>
              <a:cxnLst/>
              <a:rect l="l" t="t" r="r" b="b"/>
              <a:pathLst>
                <a:path w="175260" h="830579">
                  <a:moveTo>
                    <a:pt x="24511" y="0"/>
                  </a:moveTo>
                  <a:lnTo>
                    <a:pt x="0" y="4572"/>
                  </a:lnTo>
                  <a:lnTo>
                    <a:pt x="150749" y="830580"/>
                  </a:lnTo>
                  <a:lnTo>
                    <a:pt x="175259" y="827532"/>
                  </a:lnTo>
                  <a:lnTo>
                    <a:pt x="24511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178041" y="6187185"/>
            <a:ext cx="21786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Select Medium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of 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800" b="1" spc="-75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uc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ti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800" b="1" spc="-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800" b="1" spc="-1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“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is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h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”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914144" y="3561524"/>
            <a:ext cx="5771515" cy="2660015"/>
            <a:chOff x="1914144" y="3561524"/>
            <a:chExt cx="5771515" cy="2660015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67400" y="5334000"/>
              <a:ext cx="79248" cy="8381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908547" y="5384291"/>
              <a:ext cx="731520" cy="836930"/>
            </a:xfrm>
            <a:custGeom>
              <a:avLst/>
              <a:gdLst/>
              <a:ahLst/>
              <a:cxnLst/>
              <a:rect l="l" t="t" r="r" b="b"/>
              <a:pathLst>
                <a:path w="731520" h="836929">
                  <a:moveTo>
                    <a:pt x="19557" y="0"/>
                  </a:moveTo>
                  <a:lnTo>
                    <a:pt x="0" y="17017"/>
                  </a:lnTo>
                  <a:lnTo>
                    <a:pt x="711200" y="836675"/>
                  </a:lnTo>
                  <a:lnTo>
                    <a:pt x="731011" y="819911"/>
                  </a:lnTo>
                  <a:lnTo>
                    <a:pt x="19557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914144" y="3561524"/>
              <a:ext cx="5771515" cy="842644"/>
            </a:xfrm>
            <a:custGeom>
              <a:avLst/>
              <a:gdLst/>
              <a:ahLst/>
              <a:cxnLst/>
              <a:rect l="l" t="t" r="r" b="b"/>
              <a:pathLst>
                <a:path w="5771515" h="842645">
                  <a:moveTo>
                    <a:pt x="1652016" y="729742"/>
                  </a:moveTo>
                  <a:lnTo>
                    <a:pt x="32004" y="729742"/>
                  </a:lnTo>
                  <a:lnTo>
                    <a:pt x="32004" y="842454"/>
                  </a:lnTo>
                  <a:lnTo>
                    <a:pt x="1652016" y="842454"/>
                  </a:lnTo>
                  <a:lnTo>
                    <a:pt x="1652016" y="729742"/>
                  </a:lnTo>
                  <a:close/>
                </a:path>
                <a:path w="5771515" h="842645">
                  <a:moveTo>
                    <a:pt x="3980637" y="0"/>
                  </a:moveTo>
                  <a:lnTo>
                    <a:pt x="2833116" y="0"/>
                  </a:lnTo>
                  <a:lnTo>
                    <a:pt x="2833116" y="137096"/>
                  </a:lnTo>
                  <a:lnTo>
                    <a:pt x="3980637" y="137096"/>
                  </a:lnTo>
                  <a:lnTo>
                    <a:pt x="3980637" y="0"/>
                  </a:lnTo>
                  <a:close/>
                </a:path>
                <a:path w="5771515" h="842645">
                  <a:moveTo>
                    <a:pt x="5771134" y="594233"/>
                  </a:moveTo>
                  <a:lnTo>
                    <a:pt x="0" y="594233"/>
                  </a:lnTo>
                  <a:lnTo>
                    <a:pt x="0" y="708469"/>
                  </a:lnTo>
                  <a:lnTo>
                    <a:pt x="5771134" y="708469"/>
                  </a:lnTo>
                  <a:lnTo>
                    <a:pt x="5771134" y="594233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58400" cy="77723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0058400" cy="11658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3419" y="1600200"/>
              <a:ext cx="7467600" cy="381000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536549" y="5385307"/>
            <a:ext cx="7837170" cy="1746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800" b="1" spc="-7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1800" b="1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18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18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4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b="1" spc="-4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800" b="1" spc="-7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800" b="1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1800" b="1" spc="-9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800" b="1" spc="-4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vi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ou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8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4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b="1" spc="-75" dirty="0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ami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ti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800" b="1" spc="-1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1800" b="1" spc="-3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b="1" spc="-4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ai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0"/>
              </a:spcBef>
              <a:buAutoNum type="arabicParenR"/>
              <a:tabLst>
                <a:tab pos="354965" algn="l"/>
                <a:tab pos="355600" algn="l"/>
              </a:tabLst>
            </a:pPr>
            <a:r>
              <a:rPr sz="1600" b="1" spc="-45" dirty="0">
                <a:solidFill>
                  <a:srgbClr val="001F5F"/>
                </a:solidFill>
                <a:latin typeface="Calibri"/>
                <a:cs typeface="Calibri"/>
              </a:rPr>
              <a:t>Course/Exam</a:t>
            </a:r>
            <a:r>
              <a:rPr sz="1600" b="1" spc="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Name:</a:t>
            </a:r>
            <a:r>
              <a:rPr sz="1600" b="1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“Previous</a:t>
            </a:r>
            <a:r>
              <a:rPr sz="16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Exam”</a:t>
            </a:r>
            <a:r>
              <a:rPr sz="16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(e.g.</a:t>
            </a:r>
            <a:r>
              <a:rPr sz="14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HSC)</a:t>
            </a:r>
            <a:endParaRPr sz="1400">
              <a:latin typeface="Calibri"/>
              <a:cs typeface="Calibri"/>
            </a:endParaRPr>
          </a:p>
          <a:p>
            <a:pPr marL="361315" marR="5080" indent="-349250">
              <a:lnSpc>
                <a:spcPct val="102299"/>
              </a:lnSpc>
              <a:spcBef>
                <a:spcPts val="40"/>
              </a:spcBef>
              <a:buAutoNum type="arabicParenR"/>
              <a:tabLst>
                <a:tab pos="361315" algn="l"/>
                <a:tab pos="361950" algn="l"/>
              </a:tabLst>
            </a:pP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Board/University</a:t>
            </a:r>
            <a:r>
              <a:rPr sz="1600" b="1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Name:</a:t>
            </a:r>
            <a:r>
              <a:rPr sz="16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As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per </a:t>
            </a:r>
            <a:r>
              <a:rPr sz="1600" b="1" spc="-100" dirty="0">
                <a:solidFill>
                  <a:srgbClr val="001F5F"/>
                </a:solidFill>
                <a:latin typeface="Calibri"/>
                <a:cs typeface="Calibri"/>
              </a:rPr>
              <a:t>Your</a:t>
            </a:r>
            <a:r>
              <a:rPr sz="1600" b="1" spc="-1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Previous</a:t>
            </a:r>
            <a:r>
              <a:rPr sz="1600" b="1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Exam</a:t>
            </a:r>
            <a:r>
              <a:rPr sz="16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Marksheet</a:t>
            </a:r>
            <a:r>
              <a:rPr sz="1600" b="1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(For</a:t>
            </a:r>
            <a:r>
              <a:rPr sz="14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Example:</a:t>
            </a:r>
            <a:r>
              <a:rPr sz="14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40" dirty="0">
                <a:solidFill>
                  <a:srgbClr val="C00000"/>
                </a:solidFill>
                <a:latin typeface="Calibri"/>
                <a:cs typeface="Calibri"/>
              </a:rPr>
              <a:t>Maharashtra</a:t>
            </a:r>
            <a:r>
              <a:rPr sz="14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C00000"/>
                </a:solidFill>
                <a:latin typeface="Calibri"/>
                <a:cs typeface="Calibri"/>
              </a:rPr>
              <a:t>State </a:t>
            </a:r>
            <a:r>
              <a:rPr sz="1400" b="1" spc="-3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Calibri"/>
                <a:cs typeface="Calibri"/>
              </a:rPr>
              <a:t>Board/CBSE/ICSEetc.)</a:t>
            </a:r>
            <a:endParaRPr sz="1400">
              <a:latin typeface="Calibri"/>
              <a:cs typeface="Calibri"/>
            </a:endParaRPr>
          </a:p>
          <a:p>
            <a:pPr marL="355600" indent="-342900">
              <a:lnSpc>
                <a:spcPts val="1875"/>
              </a:lnSpc>
              <a:buAutoNum type="arabicParenR"/>
              <a:tabLst>
                <a:tab pos="354965" algn="l"/>
                <a:tab pos="355600" algn="l"/>
              </a:tabLst>
            </a:pPr>
            <a:r>
              <a:rPr sz="1600" b="1" spc="-65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ss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6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600" b="1" spc="-5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h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: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 A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s 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6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225" dirty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r>
              <a:rPr sz="1600" b="1" spc="-8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600" b="1" spc="-95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600" b="1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1600" b="1" spc="-45" dirty="0">
                <a:solidFill>
                  <a:srgbClr val="001F5F"/>
                </a:solidFill>
                <a:latin typeface="Calibri"/>
                <a:cs typeface="Calibri"/>
              </a:rPr>
              <a:t>re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vi</a:t>
            </a: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ou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 E</a:t>
            </a:r>
            <a:r>
              <a:rPr sz="1600" b="1" spc="-55" dirty="0">
                <a:solidFill>
                  <a:srgbClr val="001F5F"/>
                </a:solidFill>
                <a:latin typeface="Calibri"/>
                <a:cs typeface="Calibri"/>
              </a:rPr>
              <a:t>x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16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600" b="1" spc="-40" dirty="0">
                <a:solidFill>
                  <a:srgbClr val="001F5F"/>
                </a:solidFill>
                <a:latin typeface="Calibri"/>
                <a:cs typeface="Calibri"/>
              </a:rPr>
              <a:t>k</a:t>
            </a: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sh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600" b="1" spc="-45" dirty="0">
                <a:solidFill>
                  <a:srgbClr val="001F5F"/>
                </a:solidFill>
                <a:latin typeface="Calibri"/>
                <a:cs typeface="Calibri"/>
              </a:rPr>
              <a:t>et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arenR"/>
              <a:tabLst>
                <a:tab pos="354965" algn="l"/>
                <a:tab pos="355600" algn="l"/>
              </a:tabLst>
            </a:pPr>
            <a:r>
              <a:rPr sz="1600" b="1" spc="-65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ss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6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215" dirty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r>
              <a:rPr sz="1600" b="1" spc="-8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600" b="1" spc="-7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600" b="1" spc="-8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:</a:t>
            </a:r>
            <a:r>
              <a:rPr sz="1600" b="1" spc="-1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As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225" dirty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r>
              <a:rPr sz="1600" b="1" spc="-8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600" b="1" spc="-100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600" b="1" spc="-1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1600" b="1" spc="-5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600" b="1" spc="-4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vi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600" b="1" spc="-60" dirty="0">
                <a:solidFill>
                  <a:srgbClr val="001F5F"/>
                </a:solidFill>
                <a:latin typeface="Calibri"/>
                <a:cs typeface="Calibri"/>
              </a:rPr>
              <a:t>x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1600" b="1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600" b="1" spc="-45" dirty="0">
                <a:solidFill>
                  <a:srgbClr val="001F5F"/>
                </a:solidFill>
                <a:latin typeface="Calibri"/>
                <a:cs typeface="Calibri"/>
              </a:rPr>
              <a:t>k</a:t>
            </a: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sh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600" b="1" spc="-45" dirty="0">
                <a:solidFill>
                  <a:srgbClr val="001F5F"/>
                </a:solidFill>
                <a:latin typeface="Calibri"/>
                <a:cs typeface="Calibri"/>
              </a:rPr>
              <a:t>et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arenR"/>
              <a:tabLst>
                <a:tab pos="354965" algn="l"/>
                <a:tab pos="355600" algn="l"/>
              </a:tabLst>
            </a:pP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Marks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60" dirty="0">
                <a:solidFill>
                  <a:srgbClr val="001F5F"/>
                </a:solidFill>
                <a:latin typeface="Calibri"/>
                <a:cs typeface="Calibri"/>
              </a:rPr>
              <a:t>System:</a:t>
            </a:r>
            <a:r>
              <a:rPr sz="16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As</a:t>
            </a:r>
            <a:r>
              <a:rPr sz="1600" b="1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per</a:t>
            </a:r>
            <a:r>
              <a:rPr sz="1600" b="1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00" dirty="0">
                <a:solidFill>
                  <a:srgbClr val="001F5F"/>
                </a:solidFill>
                <a:latin typeface="Calibri"/>
                <a:cs typeface="Calibri"/>
              </a:rPr>
              <a:t>Your</a:t>
            </a:r>
            <a:r>
              <a:rPr sz="1600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Previous</a:t>
            </a:r>
            <a:r>
              <a:rPr sz="16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Exam</a:t>
            </a:r>
            <a:r>
              <a:rPr sz="16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Marksheet.</a:t>
            </a:r>
            <a:r>
              <a:rPr sz="1600" b="1" spc="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40" dirty="0">
                <a:solidFill>
                  <a:srgbClr val="C00000"/>
                </a:solidFill>
                <a:latin typeface="Calibri"/>
                <a:cs typeface="Calibri"/>
              </a:rPr>
              <a:t>(Marks/Percentage</a:t>
            </a:r>
            <a:r>
              <a:rPr sz="14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OR</a:t>
            </a:r>
            <a:r>
              <a:rPr sz="14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60" dirty="0">
                <a:solidFill>
                  <a:srgbClr val="C00000"/>
                </a:solidFill>
                <a:latin typeface="Calibri"/>
                <a:cs typeface="Calibri"/>
              </a:rPr>
              <a:t>CGPA/Grade)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58400" cy="77723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0058400" cy="11658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5800" y="1629155"/>
              <a:ext cx="6934200" cy="389229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536549" y="5453888"/>
            <a:ext cx="6845934" cy="1769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Step</a:t>
            </a:r>
            <a:r>
              <a:rPr sz="18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18:</a:t>
            </a:r>
            <a:r>
              <a:rPr sz="18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Continued</a:t>
            </a:r>
            <a:r>
              <a:rPr sz="1800" b="1" spc="-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(For</a:t>
            </a:r>
            <a:r>
              <a:rPr sz="1800" b="1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45" dirty="0">
                <a:solidFill>
                  <a:srgbClr val="FF0000"/>
                </a:solidFill>
                <a:latin typeface="Calibri"/>
                <a:cs typeface="Calibri"/>
              </a:rPr>
              <a:t>Marks/Percentage</a:t>
            </a:r>
            <a:r>
              <a:rPr sz="1800" b="1" spc="-1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System)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910"/>
              </a:lnSpc>
              <a:spcBef>
                <a:spcPts val="65"/>
              </a:spcBef>
            </a:pP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If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Marks</a:t>
            </a:r>
            <a:r>
              <a:rPr sz="16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60" dirty="0">
                <a:solidFill>
                  <a:srgbClr val="001F5F"/>
                </a:solidFill>
                <a:latin typeface="Calibri"/>
                <a:cs typeface="Calibri"/>
              </a:rPr>
              <a:t>System</a:t>
            </a:r>
            <a:r>
              <a:rPr sz="16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selected</a:t>
            </a:r>
            <a:r>
              <a:rPr sz="16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is</a:t>
            </a: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45" dirty="0">
                <a:solidFill>
                  <a:srgbClr val="001F5F"/>
                </a:solidFill>
                <a:latin typeface="Calibri"/>
                <a:cs typeface="Calibri"/>
              </a:rPr>
              <a:t>“Marks/Percentage</a:t>
            </a:r>
            <a:r>
              <a:rPr sz="1600" b="1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then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45" dirty="0">
                <a:solidFill>
                  <a:srgbClr val="001F5F"/>
                </a:solidFill>
                <a:latin typeface="Calibri"/>
                <a:cs typeface="Calibri"/>
              </a:rPr>
              <a:t>Enter</a:t>
            </a:r>
            <a:endParaRPr sz="1600">
              <a:latin typeface="Calibri"/>
              <a:cs typeface="Calibri"/>
            </a:endParaRPr>
          </a:p>
          <a:p>
            <a:pPr marL="355600" indent="-342900">
              <a:lnSpc>
                <a:spcPts val="1910"/>
              </a:lnSpc>
              <a:buAutoNum type="arabicParenR"/>
              <a:tabLst>
                <a:tab pos="354965" algn="l"/>
                <a:tab pos="355600" algn="l"/>
              </a:tabLst>
            </a:pP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600" b="1" spc="-40" dirty="0">
                <a:solidFill>
                  <a:srgbClr val="001F5F"/>
                </a:solidFill>
                <a:latin typeface="Calibri"/>
                <a:cs typeface="Calibri"/>
              </a:rPr>
              <a:t>k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 O</a:t>
            </a:r>
            <a:r>
              <a:rPr sz="1600" b="1" spc="-50" dirty="0">
                <a:solidFill>
                  <a:srgbClr val="001F5F"/>
                </a:solidFill>
                <a:latin typeface="Calibri"/>
                <a:cs typeface="Calibri"/>
              </a:rPr>
              <a:t>b</a:t>
            </a:r>
            <a:r>
              <a:rPr sz="1600" b="1" spc="-4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ai</a:t>
            </a: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:</a:t>
            </a:r>
            <a:r>
              <a:rPr sz="16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As 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6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1600" b="1" spc="-45" dirty="0">
                <a:solidFill>
                  <a:srgbClr val="001F5F"/>
                </a:solidFill>
                <a:latin typeface="Calibri"/>
                <a:cs typeface="Calibri"/>
              </a:rPr>
              <a:t>re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vi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600" b="1" spc="-55" dirty="0">
                <a:solidFill>
                  <a:srgbClr val="001F5F"/>
                </a:solidFill>
                <a:latin typeface="Calibri"/>
                <a:cs typeface="Calibri"/>
              </a:rPr>
              <a:t>x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1600" b="1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600" b="1" spc="-40" dirty="0">
                <a:solidFill>
                  <a:srgbClr val="001F5F"/>
                </a:solidFill>
                <a:latin typeface="Calibri"/>
                <a:cs typeface="Calibri"/>
              </a:rPr>
              <a:t>k</a:t>
            </a: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sh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600" b="1" spc="-4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endParaRPr sz="1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arenR"/>
              <a:tabLst>
                <a:tab pos="354965" algn="l"/>
                <a:tab pos="355600" algn="l"/>
              </a:tabLst>
            </a:pP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600" b="1" spc="-40" dirty="0">
                <a:solidFill>
                  <a:srgbClr val="001F5F"/>
                </a:solidFill>
                <a:latin typeface="Calibri"/>
                <a:cs typeface="Calibri"/>
              </a:rPr>
              <a:t>k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6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600" b="1" spc="-10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: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As 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r 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1600" b="1" spc="-45" dirty="0">
                <a:solidFill>
                  <a:srgbClr val="001F5F"/>
                </a:solidFill>
                <a:latin typeface="Calibri"/>
                <a:cs typeface="Calibri"/>
              </a:rPr>
              <a:t>re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vi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 E</a:t>
            </a:r>
            <a:r>
              <a:rPr sz="1600" b="1" spc="-55" dirty="0">
                <a:solidFill>
                  <a:srgbClr val="001F5F"/>
                </a:solidFill>
                <a:latin typeface="Calibri"/>
                <a:cs typeface="Calibri"/>
              </a:rPr>
              <a:t>x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16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600" b="1" spc="-40" dirty="0">
                <a:solidFill>
                  <a:srgbClr val="001F5F"/>
                </a:solidFill>
                <a:latin typeface="Calibri"/>
                <a:cs typeface="Calibri"/>
              </a:rPr>
              <a:t>k</a:t>
            </a: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sh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600" b="1" spc="-4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endParaRPr sz="1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arenR"/>
              <a:tabLst>
                <a:tab pos="354965" algn="l"/>
                <a:tab pos="355600" algn="l"/>
              </a:tabLst>
            </a:pPr>
            <a:r>
              <a:rPr sz="1600" b="1" spc="-75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600" b="1" spc="-9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600" b="1" spc="-70" dirty="0">
                <a:solidFill>
                  <a:srgbClr val="001F5F"/>
                </a:solidFill>
                <a:latin typeface="Calibri"/>
                <a:cs typeface="Calibri"/>
              </a:rPr>
              <a:t>nt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600" b="1" spc="-70" dirty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:</a:t>
            </a:r>
            <a:r>
              <a:rPr sz="1600" b="1" spc="-1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W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ill</a:t>
            </a:r>
            <a:r>
              <a:rPr sz="1600" b="1" spc="-1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600" b="1" spc="-50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1600" b="1" spc="-7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600" b="1" spc="-45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1600" b="1" spc="-5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1600" b="1" spc="-50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al</a:t>
            </a:r>
            <a:r>
              <a:rPr sz="1600" b="1" spc="-40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r>
              <a:rPr sz="16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arenR"/>
              <a:tabLst>
                <a:tab pos="354965" algn="l"/>
                <a:tab pos="355600" algn="l"/>
              </a:tabLst>
            </a:pP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Class/Grade:</a:t>
            </a:r>
            <a:r>
              <a:rPr sz="1600" b="1" spc="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As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per</a:t>
            </a:r>
            <a:r>
              <a:rPr sz="1600" b="1" spc="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Previous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Exam</a:t>
            </a:r>
            <a:r>
              <a:rPr sz="16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Marksheet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(If</a:t>
            </a:r>
            <a:r>
              <a:rPr sz="14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Not</a:t>
            </a:r>
            <a:r>
              <a:rPr sz="14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Mentionedthen</a:t>
            </a:r>
            <a:r>
              <a:rPr sz="1400" b="1" spc="-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C00000"/>
                </a:solidFill>
                <a:latin typeface="Calibri"/>
                <a:cs typeface="Calibri"/>
              </a:rPr>
              <a:t>Enter</a:t>
            </a:r>
            <a:r>
              <a:rPr sz="1400" b="1" spc="-11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“Pass”)</a:t>
            </a:r>
            <a:endParaRPr sz="1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AutoNum type="arabicParenR"/>
              <a:tabLst>
                <a:tab pos="354965" algn="l"/>
                <a:tab pos="355600" algn="l"/>
              </a:tabLst>
            </a:pP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Seat</a:t>
            </a:r>
            <a:r>
              <a:rPr sz="1600" b="1" spc="-1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Number:</a:t>
            </a:r>
            <a:r>
              <a:rPr sz="16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As 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per</a:t>
            </a:r>
            <a:r>
              <a:rPr sz="1600" b="1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Previous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Exam</a:t>
            </a:r>
            <a:r>
              <a:rPr sz="1600" b="1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Marksheet.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&amp;</a:t>
            </a: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Click</a:t>
            </a:r>
            <a:r>
              <a:rPr sz="1600" b="1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on</a:t>
            </a:r>
            <a:r>
              <a:rPr sz="16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“Save”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62000" y="2438400"/>
            <a:ext cx="6802120" cy="2621280"/>
            <a:chOff x="762000" y="2438400"/>
            <a:chExt cx="6802120" cy="262128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2000" y="2438400"/>
              <a:ext cx="6801611" cy="262128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27176" y="2737116"/>
              <a:ext cx="4429125" cy="2051685"/>
            </a:xfrm>
            <a:custGeom>
              <a:avLst/>
              <a:gdLst/>
              <a:ahLst/>
              <a:cxnLst/>
              <a:rect l="l" t="t" r="r" b="b"/>
              <a:pathLst>
                <a:path w="4429125" h="2051685">
                  <a:moveTo>
                    <a:pt x="583679" y="1435481"/>
                  </a:moveTo>
                  <a:lnTo>
                    <a:pt x="0" y="1435481"/>
                  </a:lnTo>
                  <a:lnTo>
                    <a:pt x="0" y="1575676"/>
                  </a:lnTo>
                  <a:lnTo>
                    <a:pt x="583679" y="1575676"/>
                  </a:lnTo>
                  <a:lnTo>
                    <a:pt x="583679" y="1435481"/>
                  </a:lnTo>
                  <a:close/>
                </a:path>
                <a:path w="4429125" h="2051685">
                  <a:moveTo>
                    <a:pt x="603491" y="478421"/>
                  </a:moveTo>
                  <a:lnTo>
                    <a:pt x="19812" y="478421"/>
                  </a:lnTo>
                  <a:lnTo>
                    <a:pt x="19812" y="618604"/>
                  </a:lnTo>
                  <a:lnTo>
                    <a:pt x="603491" y="618604"/>
                  </a:lnTo>
                  <a:lnTo>
                    <a:pt x="603491" y="478421"/>
                  </a:lnTo>
                  <a:close/>
                </a:path>
                <a:path w="4429125" h="2051685">
                  <a:moveTo>
                    <a:pt x="873226" y="1910969"/>
                  </a:moveTo>
                  <a:lnTo>
                    <a:pt x="21336" y="1910969"/>
                  </a:lnTo>
                  <a:lnTo>
                    <a:pt x="21336" y="2048116"/>
                  </a:lnTo>
                  <a:lnTo>
                    <a:pt x="873226" y="2048116"/>
                  </a:lnTo>
                  <a:lnTo>
                    <a:pt x="873226" y="1910969"/>
                  </a:lnTo>
                  <a:close/>
                </a:path>
                <a:path w="4429125" h="2051685">
                  <a:moveTo>
                    <a:pt x="1411224" y="3048"/>
                  </a:moveTo>
                  <a:lnTo>
                    <a:pt x="0" y="3048"/>
                  </a:lnTo>
                  <a:lnTo>
                    <a:pt x="0" y="135623"/>
                  </a:lnTo>
                  <a:lnTo>
                    <a:pt x="1411224" y="135623"/>
                  </a:lnTo>
                  <a:lnTo>
                    <a:pt x="1411224" y="3048"/>
                  </a:lnTo>
                  <a:close/>
                </a:path>
                <a:path w="4429125" h="2051685">
                  <a:moveTo>
                    <a:pt x="3849484" y="952373"/>
                  </a:moveTo>
                  <a:lnTo>
                    <a:pt x="3265805" y="952373"/>
                  </a:lnTo>
                  <a:lnTo>
                    <a:pt x="3265805" y="1092568"/>
                  </a:lnTo>
                  <a:lnTo>
                    <a:pt x="3849484" y="1092568"/>
                  </a:lnTo>
                  <a:lnTo>
                    <a:pt x="3849484" y="952373"/>
                  </a:lnTo>
                  <a:close/>
                </a:path>
                <a:path w="4429125" h="2051685">
                  <a:moveTo>
                    <a:pt x="3849484" y="469265"/>
                  </a:moveTo>
                  <a:lnTo>
                    <a:pt x="3265805" y="469265"/>
                  </a:lnTo>
                  <a:lnTo>
                    <a:pt x="3265805" y="607936"/>
                  </a:lnTo>
                  <a:lnTo>
                    <a:pt x="3849484" y="607936"/>
                  </a:lnTo>
                  <a:lnTo>
                    <a:pt x="3849484" y="469265"/>
                  </a:lnTo>
                  <a:close/>
                </a:path>
                <a:path w="4429125" h="2051685">
                  <a:moveTo>
                    <a:pt x="3864724" y="1914017"/>
                  </a:moveTo>
                  <a:lnTo>
                    <a:pt x="3281045" y="1914017"/>
                  </a:lnTo>
                  <a:lnTo>
                    <a:pt x="3281045" y="2051164"/>
                  </a:lnTo>
                  <a:lnTo>
                    <a:pt x="3864724" y="2051164"/>
                  </a:lnTo>
                  <a:lnTo>
                    <a:pt x="3864724" y="1914017"/>
                  </a:lnTo>
                  <a:close/>
                </a:path>
                <a:path w="4429125" h="2051685">
                  <a:moveTo>
                    <a:pt x="3886060" y="1435493"/>
                  </a:moveTo>
                  <a:lnTo>
                    <a:pt x="3300857" y="1435493"/>
                  </a:lnTo>
                  <a:lnTo>
                    <a:pt x="3300857" y="1571104"/>
                  </a:lnTo>
                  <a:lnTo>
                    <a:pt x="3886060" y="1571104"/>
                  </a:lnTo>
                  <a:lnTo>
                    <a:pt x="3886060" y="1435493"/>
                  </a:lnTo>
                  <a:close/>
                </a:path>
                <a:path w="4429125" h="2051685">
                  <a:moveTo>
                    <a:pt x="4428579" y="0"/>
                  </a:moveTo>
                  <a:lnTo>
                    <a:pt x="3281045" y="0"/>
                  </a:lnTo>
                  <a:lnTo>
                    <a:pt x="3281045" y="138671"/>
                  </a:lnTo>
                  <a:lnTo>
                    <a:pt x="4428579" y="138671"/>
                  </a:lnTo>
                  <a:lnTo>
                    <a:pt x="4428579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58400" cy="77723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0058400" cy="11658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5800" y="1600200"/>
              <a:ext cx="7467600" cy="38100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5904" y="2499360"/>
              <a:ext cx="7289292" cy="106070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66800" y="2825444"/>
              <a:ext cx="4653915" cy="659765"/>
            </a:xfrm>
            <a:custGeom>
              <a:avLst/>
              <a:gdLst/>
              <a:ahLst/>
              <a:cxnLst/>
              <a:rect l="l" t="t" r="r" b="b"/>
              <a:pathLst>
                <a:path w="4653915" h="659764">
                  <a:moveTo>
                    <a:pt x="585139" y="522490"/>
                  </a:moveTo>
                  <a:lnTo>
                    <a:pt x="0" y="522490"/>
                  </a:lnTo>
                  <a:lnTo>
                    <a:pt x="0" y="659561"/>
                  </a:lnTo>
                  <a:lnTo>
                    <a:pt x="585139" y="659561"/>
                  </a:lnTo>
                  <a:lnTo>
                    <a:pt x="585139" y="522490"/>
                  </a:lnTo>
                  <a:close/>
                </a:path>
                <a:path w="4653915" h="659764">
                  <a:moveTo>
                    <a:pt x="1523746" y="6096"/>
                  </a:moveTo>
                  <a:lnTo>
                    <a:pt x="10668" y="6096"/>
                  </a:lnTo>
                  <a:lnTo>
                    <a:pt x="10668" y="141655"/>
                  </a:lnTo>
                  <a:lnTo>
                    <a:pt x="1523746" y="141655"/>
                  </a:lnTo>
                  <a:lnTo>
                    <a:pt x="1523746" y="6096"/>
                  </a:lnTo>
                  <a:close/>
                </a:path>
                <a:path w="4653915" h="659764">
                  <a:moveTo>
                    <a:pt x="4074718" y="514858"/>
                  </a:moveTo>
                  <a:lnTo>
                    <a:pt x="3489579" y="514858"/>
                  </a:lnTo>
                  <a:lnTo>
                    <a:pt x="3489579" y="650417"/>
                  </a:lnTo>
                  <a:lnTo>
                    <a:pt x="4074718" y="650417"/>
                  </a:lnTo>
                  <a:lnTo>
                    <a:pt x="4074718" y="514858"/>
                  </a:lnTo>
                  <a:close/>
                </a:path>
                <a:path w="4653915" h="659764">
                  <a:moveTo>
                    <a:pt x="4653788" y="0"/>
                  </a:moveTo>
                  <a:lnTo>
                    <a:pt x="3504819" y="0"/>
                  </a:lnTo>
                  <a:lnTo>
                    <a:pt x="3504819" y="135559"/>
                  </a:lnTo>
                  <a:lnTo>
                    <a:pt x="4653788" y="135559"/>
                  </a:lnTo>
                  <a:lnTo>
                    <a:pt x="465378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88949" y="5630671"/>
            <a:ext cx="6847205" cy="1522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Step</a:t>
            </a:r>
            <a:r>
              <a:rPr sz="1800" b="1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18: 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Continued</a:t>
            </a:r>
            <a:r>
              <a:rPr sz="1800" b="1" spc="-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(For</a:t>
            </a:r>
            <a:r>
              <a:rPr sz="1800" b="1" spc="-1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85" dirty="0">
                <a:solidFill>
                  <a:srgbClr val="FF0000"/>
                </a:solidFill>
                <a:latin typeface="Calibri"/>
                <a:cs typeface="Calibri"/>
              </a:rPr>
              <a:t>CGPA/Grade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System)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If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Marks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60" dirty="0">
                <a:solidFill>
                  <a:srgbClr val="001F5F"/>
                </a:solidFill>
                <a:latin typeface="Calibri"/>
                <a:cs typeface="Calibri"/>
              </a:rPr>
              <a:t>System</a:t>
            </a:r>
            <a:r>
              <a:rPr sz="16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selected</a:t>
            </a:r>
            <a:r>
              <a:rPr sz="16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is</a:t>
            </a:r>
            <a:r>
              <a:rPr sz="1600" b="1" spc="-70" dirty="0">
                <a:solidFill>
                  <a:srgbClr val="001F5F"/>
                </a:solidFill>
                <a:latin typeface="Calibri"/>
                <a:cs typeface="Calibri"/>
              </a:rPr>
              <a:t> “CGPA/Grade</a:t>
            </a:r>
            <a:r>
              <a:rPr sz="1600" b="1" spc="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then</a:t>
            </a:r>
            <a:r>
              <a:rPr sz="16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45" dirty="0">
                <a:solidFill>
                  <a:srgbClr val="001F5F"/>
                </a:solidFill>
                <a:latin typeface="Calibri"/>
                <a:cs typeface="Calibri"/>
              </a:rPr>
              <a:t>Enter</a:t>
            </a:r>
            <a:endParaRPr sz="1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arenR"/>
              <a:tabLst>
                <a:tab pos="354965" algn="l"/>
                <a:tab pos="355600" algn="l"/>
              </a:tabLst>
            </a:pPr>
            <a:r>
              <a:rPr sz="1600" b="1" spc="-110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1600" b="1" spc="-65" dirty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1600" b="1" spc="-280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6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600" b="1" spc="-50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600" b="1" spc="-7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:</a:t>
            </a:r>
            <a:r>
              <a:rPr sz="16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As</a:t>
            </a:r>
            <a:r>
              <a:rPr sz="16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6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1600" b="1" spc="-7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600" b="1" spc="-6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v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io</a:t>
            </a:r>
            <a:r>
              <a:rPr sz="1600" b="1" spc="-50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600" b="1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600" b="1" spc="-95" dirty="0">
                <a:solidFill>
                  <a:srgbClr val="001F5F"/>
                </a:solidFill>
                <a:latin typeface="Calibri"/>
                <a:cs typeface="Calibri"/>
              </a:rPr>
              <a:t>x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16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45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600" b="1" spc="-4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600" b="1" spc="-50" dirty="0">
                <a:solidFill>
                  <a:srgbClr val="001F5F"/>
                </a:solidFill>
                <a:latin typeface="Calibri"/>
                <a:cs typeface="Calibri"/>
              </a:rPr>
              <a:t>k</a:t>
            </a:r>
            <a:r>
              <a:rPr sz="1600" b="1" spc="-45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600" b="1" spc="-50" dirty="0">
                <a:solidFill>
                  <a:srgbClr val="001F5F"/>
                </a:solidFill>
                <a:latin typeface="Calibri"/>
                <a:cs typeface="Calibri"/>
              </a:rPr>
              <a:t>h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600" b="1" spc="-6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endParaRPr sz="1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arenR"/>
              <a:tabLst>
                <a:tab pos="354965" algn="l"/>
                <a:tab pos="355600" algn="l"/>
              </a:tabLst>
            </a:pP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Class/Grade:</a:t>
            </a:r>
            <a:r>
              <a:rPr sz="1600" b="1" spc="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As</a:t>
            </a: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per</a:t>
            </a:r>
            <a:r>
              <a:rPr sz="1600" b="1" spc="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Previous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Exam</a:t>
            </a:r>
            <a:r>
              <a:rPr sz="16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Marksheet</a:t>
            </a:r>
            <a:r>
              <a:rPr sz="16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(If</a:t>
            </a:r>
            <a:r>
              <a:rPr sz="1400" b="1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Not</a:t>
            </a:r>
            <a:r>
              <a:rPr sz="14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5" dirty="0">
                <a:solidFill>
                  <a:srgbClr val="C00000"/>
                </a:solidFill>
                <a:latin typeface="Calibri"/>
                <a:cs typeface="Calibri"/>
              </a:rPr>
              <a:t>Mentionedthen</a:t>
            </a:r>
            <a:r>
              <a:rPr sz="1400" b="1" spc="-1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C00000"/>
                </a:solidFill>
                <a:latin typeface="Calibri"/>
                <a:cs typeface="Calibri"/>
              </a:rPr>
              <a:t>Enter</a:t>
            </a:r>
            <a:r>
              <a:rPr sz="1400" b="1" spc="-11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“Pass”)</a:t>
            </a:r>
            <a:endParaRPr sz="1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arenR"/>
              <a:tabLst>
                <a:tab pos="354965" algn="l"/>
                <a:tab pos="355600" algn="l"/>
              </a:tabLst>
            </a:pP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Se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600" b="1" spc="-1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umb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:</a:t>
            </a:r>
            <a:r>
              <a:rPr sz="16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6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6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1600" b="1" spc="-5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600" b="1" spc="-4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vi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s 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600" b="1" spc="-60" dirty="0">
                <a:solidFill>
                  <a:srgbClr val="001F5F"/>
                </a:solidFill>
                <a:latin typeface="Calibri"/>
                <a:cs typeface="Calibri"/>
              </a:rPr>
              <a:t>x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1600" b="1" spc="-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600" b="1" spc="-45" dirty="0">
                <a:solidFill>
                  <a:srgbClr val="001F5F"/>
                </a:solidFill>
                <a:latin typeface="Calibri"/>
                <a:cs typeface="Calibri"/>
              </a:rPr>
              <a:t>k</a:t>
            </a: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sh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600" b="1" spc="-45" dirty="0">
                <a:solidFill>
                  <a:srgbClr val="001F5F"/>
                </a:solidFill>
                <a:latin typeface="Calibri"/>
                <a:cs typeface="Calibri"/>
              </a:rPr>
              <a:t>et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arenR"/>
              <a:tabLst>
                <a:tab pos="354965" algn="l"/>
                <a:tab pos="355600" algn="l"/>
              </a:tabLst>
            </a:pPr>
            <a:r>
              <a:rPr sz="1600" b="1" spc="-35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li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ck</a:t>
            </a:r>
            <a:r>
              <a:rPr sz="1600" b="1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6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“S</a:t>
            </a:r>
            <a:r>
              <a:rPr sz="1600" b="1" spc="-8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600" b="1" spc="-65" dirty="0">
                <a:solidFill>
                  <a:srgbClr val="001F5F"/>
                </a:solidFill>
                <a:latin typeface="Calibri"/>
                <a:cs typeface="Calibri"/>
              </a:rPr>
              <a:t>v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”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58400" cy="77723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0058400" cy="116585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374775" y="6071361"/>
            <a:ext cx="5914390" cy="862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800" b="1" spc="-8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1800" b="1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19: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b="1" spc="-30" dirty="0">
                <a:latin typeface="Calibri"/>
                <a:cs typeface="Calibri"/>
              </a:rPr>
              <a:t>Message</a:t>
            </a:r>
            <a:r>
              <a:rPr sz="1800" b="1" spc="-125" dirty="0">
                <a:latin typeface="Calibri"/>
                <a:cs typeface="Calibri"/>
              </a:rPr>
              <a:t> </a:t>
            </a:r>
            <a:r>
              <a:rPr sz="1800" b="1" spc="-30" dirty="0">
                <a:latin typeface="Calibri"/>
                <a:cs typeface="Calibri"/>
              </a:rPr>
              <a:t>for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Course</a:t>
            </a:r>
            <a:r>
              <a:rPr sz="1800" b="1" spc="-100" dirty="0">
                <a:latin typeface="Calibri"/>
                <a:cs typeface="Calibri"/>
              </a:rPr>
              <a:t> </a:t>
            </a:r>
            <a:r>
              <a:rPr sz="1800" b="1" spc="-30" dirty="0">
                <a:latin typeface="Calibri"/>
                <a:cs typeface="Calibri"/>
              </a:rPr>
              <a:t>Enrollment</a:t>
            </a:r>
            <a:r>
              <a:rPr sz="1800" b="1" spc="-1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has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been</a:t>
            </a:r>
            <a:r>
              <a:rPr sz="1800" b="1" spc="-9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done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Successfully</a:t>
            </a:r>
            <a:r>
              <a:rPr sz="1800" b="1" spc="-114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Click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Calibri"/>
                <a:cs typeface="Calibri"/>
              </a:rPr>
              <a:t>on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“</a:t>
            </a:r>
            <a:r>
              <a:rPr sz="1800" b="1" spc="30" dirty="0"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lo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dirty="0">
                <a:latin typeface="Calibri"/>
                <a:cs typeface="Calibri"/>
              </a:rPr>
              <a:t>” </a:t>
            </a:r>
            <a:r>
              <a:rPr sz="1800" b="1" spc="-110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&amp;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Fill</a:t>
            </a:r>
            <a:r>
              <a:rPr sz="1800" b="1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470" dirty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r>
              <a:rPr sz="1800" b="1" spc="-3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00" b="1" spc="-30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spc="-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85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114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on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1800" b="1" spc="-1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800" b="1" spc="-114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1800" b="1" spc="-5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ti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57200" y="1752600"/>
            <a:ext cx="9144000" cy="4236720"/>
            <a:chOff x="457200" y="1752600"/>
            <a:chExt cx="9144000" cy="423672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" y="1752600"/>
              <a:ext cx="9144000" cy="423672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403348" y="5833846"/>
              <a:ext cx="4674235" cy="155575"/>
            </a:xfrm>
            <a:custGeom>
              <a:avLst/>
              <a:gdLst/>
              <a:ahLst/>
              <a:cxnLst/>
              <a:rect l="l" t="t" r="r" b="b"/>
              <a:pathLst>
                <a:path w="4674234" h="155575">
                  <a:moveTo>
                    <a:pt x="1635252" y="25"/>
                  </a:moveTo>
                  <a:lnTo>
                    <a:pt x="0" y="25"/>
                  </a:lnTo>
                  <a:lnTo>
                    <a:pt x="0" y="155219"/>
                  </a:lnTo>
                  <a:lnTo>
                    <a:pt x="1635252" y="155219"/>
                  </a:lnTo>
                  <a:lnTo>
                    <a:pt x="1635252" y="25"/>
                  </a:lnTo>
                  <a:close/>
                </a:path>
                <a:path w="4674234" h="155575">
                  <a:moveTo>
                    <a:pt x="4673790" y="0"/>
                  </a:moveTo>
                  <a:lnTo>
                    <a:pt x="3524758" y="0"/>
                  </a:lnTo>
                  <a:lnTo>
                    <a:pt x="3524758" y="136931"/>
                  </a:lnTo>
                  <a:lnTo>
                    <a:pt x="4673790" y="136931"/>
                  </a:lnTo>
                  <a:lnTo>
                    <a:pt x="467379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58400" cy="77723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0058400" cy="116585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917549" y="5789167"/>
            <a:ext cx="7185659" cy="135699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800" b="1" spc="-7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1800" b="1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19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18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ti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1800" b="1" spc="-3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30"/>
              </a:lnSpc>
              <a:spcBef>
                <a:spcPts val="110"/>
              </a:spcBef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Fill</a:t>
            </a:r>
            <a:r>
              <a:rPr sz="18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229" dirty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r>
              <a:rPr sz="1800" b="1" spc="-8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00" b="1" spc="-80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spc="-20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60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1800" b="1" spc="-3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6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spc="-35" dirty="0">
                <a:solidFill>
                  <a:srgbClr val="001F5F"/>
                </a:solidFill>
                <a:latin typeface="Calibri"/>
                <a:cs typeface="Calibri"/>
              </a:rPr>
              <a:t>so</a:t>
            </a:r>
            <a:r>
              <a:rPr sz="1800" b="1" spc="-3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1800" b="1" spc="-1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800" b="1" spc="-70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1800" b="1" spc="-3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1800" b="1" spc="-5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b="1" spc="-35" dirty="0">
                <a:solidFill>
                  <a:srgbClr val="001F5F"/>
                </a:solidFill>
                <a:latin typeface="Calibri"/>
                <a:cs typeface="Calibri"/>
              </a:rPr>
              <a:t>io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800" b="1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30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00" b="1" spc="-3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spc="-5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ctl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r>
              <a:rPr sz="18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60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800" b="1" spc="-6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b="1" spc="-3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1800" b="1" spc="-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b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r>
              <a:rPr sz="18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60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800" b="1" spc="-6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b="1" spc="-3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1800" b="1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6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spc="-30" dirty="0">
                <a:solidFill>
                  <a:srgbClr val="001F5F"/>
                </a:solidFill>
                <a:latin typeface="Calibri"/>
                <a:cs typeface="Calibri"/>
              </a:rPr>
              <a:t>equ</a:t>
            </a:r>
            <a:r>
              <a:rPr sz="1800" b="1" spc="-35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1800" b="1" spc="-6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spc="-30" dirty="0">
                <a:solidFill>
                  <a:srgbClr val="001F5F"/>
                </a:solidFill>
                <a:latin typeface="Calibri"/>
                <a:cs typeface="Calibri"/>
              </a:rPr>
              <a:t>ed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ts val="211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St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ude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b="1" spc="-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Name</a:t>
            </a:r>
            <a:r>
              <a:rPr sz="1800" b="1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1800" b="1" spc="-50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b="1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b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per</a:t>
            </a:r>
            <a:r>
              <a:rPr sz="1800" b="1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vi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800" b="1" spc="-1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3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50" dirty="0">
                <a:solidFill>
                  <a:srgbClr val="001F5F"/>
                </a:solidFill>
                <a:latin typeface="Calibri"/>
                <a:cs typeface="Calibri"/>
              </a:rPr>
              <a:t>x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18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Ma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k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h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303530" indent="-291465">
              <a:lnSpc>
                <a:spcPts val="2140"/>
              </a:lnSpc>
              <a:buFont typeface="Wingdings"/>
              <a:buChar char=""/>
              <a:tabLst>
                <a:tab pos="304165" algn="l"/>
              </a:tabLst>
            </a:pP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Details</a:t>
            </a:r>
            <a:r>
              <a:rPr sz="1800" b="1" spc="-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in</a:t>
            </a:r>
            <a:r>
              <a:rPr sz="1800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Devnagari: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80" dirty="0">
                <a:solidFill>
                  <a:srgbClr val="001F5F"/>
                </a:solidFill>
                <a:latin typeface="Calibri"/>
                <a:cs typeface="Calibri"/>
              </a:rPr>
              <a:t>Try</a:t>
            </a:r>
            <a:r>
              <a:rPr sz="1800" b="1" spc="-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as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per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instructions</a:t>
            </a:r>
            <a:r>
              <a:rPr sz="1800" b="1" spc="-1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(If</a:t>
            </a:r>
            <a:r>
              <a:rPr sz="14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facing</a:t>
            </a:r>
            <a:r>
              <a:rPr sz="1400" b="1" spc="-1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10" dirty="0">
                <a:solidFill>
                  <a:srgbClr val="C00000"/>
                </a:solidFill>
                <a:latin typeface="Calibri"/>
                <a:cs typeface="Calibri"/>
              </a:rPr>
              <a:t>problemthen</a:t>
            </a:r>
            <a:r>
              <a:rPr sz="14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type</a:t>
            </a:r>
            <a:r>
              <a:rPr sz="1400" b="1" spc="-11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it in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Mobile</a:t>
            </a:r>
            <a:endParaRPr sz="1400">
              <a:latin typeface="Calibri"/>
              <a:cs typeface="Calibri"/>
            </a:endParaRPr>
          </a:p>
          <a:p>
            <a:pPr marL="303530">
              <a:lnSpc>
                <a:spcPct val="100000"/>
              </a:lnSpc>
              <a:spcBef>
                <a:spcPts val="40"/>
              </a:spcBef>
            </a:pP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W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h</a:t>
            </a:r>
            <a:r>
              <a:rPr sz="1400" b="1" spc="-25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1400" b="1" spc="5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1400" b="1" spc="-10" dirty="0">
                <a:solidFill>
                  <a:srgbClr val="C00000"/>
                </a:solidFill>
                <a:latin typeface="Calibri"/>
                <a:cs typeface="Calibri"/>
              </a:rPr>
              <a:t>sap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sz="1400" b="1" spc="-1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sz="14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40" dirty="0">
                <a:solidFill>
                  <a:srgbClr val="C00000"/>
                </a:solidFill>
                <a:latin typeface="Calibri"/>
                <a:cs typeface="Calibri"/>
              </a:rPr>
              <a:t>M</a:t>
            </a:r>
            <a:r>
              <a:rPr sz="1400" b="1" spc="-25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1400" b="1" spc="-95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1400" b="1" spc="-5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1400" b="1" spc="-20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1400" b="1" spc="-25" dirty="0">
                <a:solidFill>
                  <a:srgbClr val="C00000"/>
                </a:solidFill>
                <a:latin typeface="Calibri"/>
                <a:cs typeface="Calibri"/>
              </a:rPr>
              <a:t>h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1400" b="1" spc="-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then</a:t>
            </a:r>
            <a:r>
              <a:rPr sz="1400" b="1" spc="-1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Co</a:t>
            </a:r>
            <a:r>
              <a:rPr sz="1400" b="1" spc="-25" dirty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y</a:t>
            </a:r>
            <a:r>
              <a:rPr sz="1400" b="1" spc="-1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sz="1400" b="1" spc="-11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90" dirty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sz="1400" b="1" spc="-25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1400" b="1" spc="-45" dirty="0">
                <a:solidFill>
                  <a:srgbClr val="C00000"/>
                </a:solidFill>
                <a:latin typeface="Calibri"/>
                <a:cs typeface="Calibri"/>
              </a:rPr>
              <a:t>st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1400" b="1" spc="-1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sz="14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eq</a:t>
            </a:r>
            <a:r>
              <a:rPr sz="1400" b="1" spc="-10" dirty="0">
                <a:solidFill>
                  <a:srgbClr val="C00000"/>
                </a:solidFill>
                <a:latin typeface="Calibri"/>
                <a:cs typeface="Calibri"/>
              </a:rPr>
              <a:t>u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1400" b="1" spc="-20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1400" b="1" spc="-25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1400" b="1" spc="95" dirty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Block)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33400" y="1676400"/>
            <a:ext cx="8991600" cy="3886200"/>
            <a:chOff x="533400" y="1676400"/>
            <a:chExt cx="8991600" cy="388620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400" y="1676400"/>
              <a:ext cx="8991600" cy="38862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418588" y="2209812"/>
              <a:ext cx="5048885" cy="3220085"/>
            </a:xfrm>
            <a:custGeom>
              <a:avLst/>
              <a:gdLst/>
              <a:ahLst/>
              <a:cxnLst/>
              <a:rect l="l" t="t" r="r" b="b"/>
              <a:pathLst>
                <a:path w="5048884" h="3220085">
                  <a:moveTo>
                    <a:pt x="705548" y="1039253"/>
                  </a:moveTo>
                  <a:lnTo>
                    <a:pt x="0" y="1039253"/>
                  </a:lnTo>
                  <a:lnTo>
                    <a:pt x="0" y="1177912"/>
                  </a:lnTo>
                  <a:lnTo>
                    <a:pt x="705548" y="1177912"/>
                  </a:lnTo>
                  <a:lnTo>
                    <a:pt x="705548" y="1039253"/>
                  </a:lnTo>
                  <a:close/>
                </a:path>
                <a:path w="5048884" h="3220085">
                  <a:moveTo>
                    <a:pt x="716229" y="2060206"/>
                  </a:moveTo>
                  <a:lnTo>
                    <a:pt x="10668" y="2060206"/>
                  </a:lnTo>
                  <a:lnTo>
                    <a:pt x="10668" y="2197341"/>
                  </a:lnTo>
                  <a:lnTo>
                    <a:pt x="716229" y="2197341"/>
                  </a:lnTo>
                  <a:lnTo>
                    <a:pt x="716229" y="2060206"/>
                  </a:lnTo>
                  <a:close/>
                </a:path>
                <a:path w="5048884" h="3220085">
                  <a:moveTo>
                    <a:pt x="761936" y="3082683"/>
                  </a:moveTo>
                  <a:lnTo>
                    <a:pt x="56388" y="3082683"/>
                  </a:lnTo>
                  <a:lnTo>
                    <a:pt x="56388" y="3219818"/>
                  </a:lnTo>
                  <a:lnTo>
                    <a:pt x="761936" y="3219818"/>
                  </a:lnTo>
                  <a:lnTo>
                    <a:pt x="761936" y="3082683"/>
                  </a:lnTo>
                  <a:close/>
                </a:path>
                <a:path w="5048884" h="3220085">
                  <a:moveTo>
                    <a:pt x="1543685" y="0"/>
                  </a:moveTo>
                  <a:lnTo>
                    <a:pt x="19812" y="0"/>
                  </a:lnTo>
                  <a:lnTo>
                    <a:pt x="19812" y="152387"/>
                  </a:lnTo>
                  <a:lnTo>
                    <a:pt x="1543685" y="152387"/>
                  </a:lnTo>
                  <a:lnTo>
                    <a:pt x="1543685" y="0"/>
                  </a:lnTo>
                  <a:close/>
                </a:path>
                <a:path w="5048884" h="3220085">
                  <a:moveTo>
                    <a:pt x="1696085" y="527189"/>
                  </a:moveTo>
                  <a:lnTo>
                    <a:pt x="0" y="527189"/>
                  </a:lnTo>
                  <a:lnTo>
                    <a:pt x="0" y="664324"/>
                  </a:lnTo>
                  <a:lnTo>
                    <a:pt x="1696085" y="664324"/>
                  </a:lnTo>
                  <a:lnTo>
                    <a:pt x="1696085" y="527189"/>
                  </a:lnTo>
                  <a:close/>
                </a:path>
                <a:path w="5048884" h="3220085">
                  <a:moveTo>
                    <a:pt x="1706753" y="1548142"/>
                  </a:moveTo>
                  <a:lnTo>
                    <a:pt x="10668" y="1548142"/>
                  </a:lnTo>
                  <a:lnTo>
                    <a:pt x="10668" y="1685277"/>
                  </a:lnTo>
                  <a:lnTo>
                    <a:pt x="1706753" y="1685277"/>
                  </a:lnTo>
                  <a:lnTo>
                    <a:pt x="1706753" y="1548142"/>
                  </a:lnTo>
                  <a:close/>
                </a:path>
                <a:path w="5048884" h="3220085">
                  <a:moveTo>
                    <a:pt x="4231818" y="1037729"/>
                  </a:moveTo>
                  <a:lnTo>
                    <a:pt x="3524758" y="1037729"/>
                  </a:lnTo>
                  <a:lnTo>
                    <a:pt x="3524758" y="1174864"/>
                  </a:lnTo>
                  <a:lnTo>
                    <a:pt x="4231818" y="1174864"/>
                  </a:lnTo>
                  <a:lnTo>
                    <a:pt x="4231818" y="1037729"/>
                  </a:lnTo>
                  <a:close/>
                </a:path>
                <a:path w="5048884" h="3220085">
                  <a:moveTo>
                    <a:pt x="4240974" y="2060206"/>
                  </a:moveTo>
                  <a:lnTo>
                    <a:pt x="3535426" y="2060206"/>
                  </a:lnTo>
                  <a:lnTo>
                    <a:pt x="3535426" y="2197341"/>
                  </a:lnTo>
                  <a:lnTo>
                    <a:pt x="4240974" y="2197341"/>
                  </a:lnTo>
                  <a:lnTo>
                    <a:pt x="4240974" y="2060206"/>
                  </a:lnTo>
                  <a:close/>
                </a:path>
                <a:path w="5048884" h="3220085">
                  <a:moveTo>
                    <a:pt x="4247070" y="2573794"/>
                  </a:moveTo>
                  <a:lnTo>
                    <a:pt x="3539998" y="2573794"/>
                  </a:lnTo>
                  <a:lnTo>
                    <a:pt x="3539998" y="2710929"/>
                  </a:lnTo>
                  <a:lnTo>
                    <a:pt x="4247070" y="2710929"/>
                  </a:lnTo>
                  <a:lnTo>
                    <a:pt x="4247070" y="2573794"/>
                  </a:lnTo>
                  <a:close/>
                </a:path>
                <a:path w="5048884" h="3220085">
                  <a:moveTo>
                    <a:pt x="4251642" y="3082683"/>
                  </a:moveTo>
                  <a:lnTo>
                    <a:pt x="3546094" y="3082683"/>
                  </a:lnTo>
                  <a:lnTo>
                    <a:pt x="3546094" y="3219818"/>
                  </a:lnTo>
                  <a:lnTo>
                    <a:pt x="4251642" y="3219818"/>
                  </a:lnTo>
                  <a:lnTo>
                    <a:pt x="4251642" y="3082683"/>
                  </a:lnTo>
                  <a:close/>
                </a:path>
                <a:path w="5048884" h="3220085">
                  <a:moveTo>
                    <a:pt x="4251642" y="1549666"/>
                  </a:moveTo>
                  <a:lnTo>
                    <a:pt x="3546094" y="1549666"/>
                  </a:lnTo>
                  <a:lnTo>
                    <a:pt x="3546094" y="1686801"/>
                  </a:lnTo>
                  <a:lnTo>
                    <a:pt x="4251642" y="1686801"/>
                  </a:lnTo>
                  <a:lnTo>
                    <a:pt x="4251642" y="1549666"/>
                  </a:lnTo>
                  <a:close/>
                </a:path>
                <a:path w="5048884" h="3220085">
                  <a:moveTo>
                    <a:pt x="4762144" y="516521"/>
                  </a:moveTo>
                  <a:lnTo>
                    <a:pt x="3524758" y="516521"/>
                  </a:lnTo>
                  <a:lnTo>
                    <a:pt x="3524758" y="653656"/>
                  </a:lnTo>
                  <a:lnTo>
                    <a:pt x="4762144" y="653656"/>
                  </a:lnTo>
                  <a:lnTo>
                    <a:pt x="4762144" y="516521"/>
                  </a:lnTo>
                  <a:close/>
                </a:path>
                <a:path w="5048884" h="3220085">
                  <a:moveTo>
                    <a:pt x="5048631" y="0"/>
                  </a:moveTo>
                  <a:lnTo>
                    <a:pt x="3524758" y="0"/>
                  </a:lnTo>
                  <a:lnTo>
                    <a:pt x="3524758" y="152387"/>
                  </a:lnTo>
                  <a:lnTo>
                    <a:pt x="5048631" y="152387"/>
                  </a:lnTo>
                  <a:lnTo>
                    <a:pt x="5048631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58400" cy="77723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0058400" cy="11658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95400" y="1652016"/>
              <a:ext cx="7467600" cy="299618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676400" y="2246426"/>
              <a:ext cx="4211955" cy="643255"/>
            </a:xfrm>
            <a:custGeom>
              <a:avLst/>
              <a:gdLst/>
              <a:ahLst/>
              <a:cxnLst/>
              <a:rect l="l" t="t" r="r" b="b"/>
              <a:pathLst>
                <a:path w="4211955" h="643255">
                  <a:moveTo>
                    <a:pt x="705535" y="504190"/>
                  </a:moveTo>
                  <a:lnTo>
                    <a:pt x="0" y="504190"/>
                  </a:lnTo>
                  <a:lnTo>
                    <a:pt x="0" y="642823"/>
                  </a:lnTo>
                  <a:lnTo>
                    <a:pt x="705535" y="642823"/>
                  </a:lnTo>
                  <a:lnTo>
                    <a:pt x="705535" y="504190"/>
                  </a:lnTo>
                  <a:close/>
                </a:path>
                <a:path w="4211955" h="643255">
                  <a:moveTo>
                    <a:pt x="705535" y="0"/>
                  </a:moveTo>
                  <a:lnTo>
                    <a:pt x="0" y="0"/>
                  </a:lnTo>
                  <a:lnTo>
                    <a:pt x="0" y="137109"/>
                  </a:lnTo>
                  <a:lnTo>
                    <a:pt x="705535" y="137109"/>
                  </a:lnTo>
                  <a:lnTo>
                    <a:pt x="705535" y="0"/>
                  </a:lnTo>
                  <a:close/>
                </a:path>
                <a:path w="4211955" h="643255">
                  <a:moveTo>
                    <a:pt x="4211739" y="504190"/>
                  </a:moveTo>
                  <a:lnTo>
                    <a:pt x="3504692" y="504190"/>
                  </a:lnTo>
                  <a:lnTo>
                    <a:pt x="3504692" y="642823"/>
                  </a:lnTo>
                  <a:lnTo>
                    <a:pt x="4211739" y="642823"/>
                  </a:lnTo>
                  <a:lnTo>
                    <a:pt x="4211739" y="504190"/>
                  </a:lnTo>
                  <a:close/>
                </a:path>
                <a:path w="4211955" h="643255">
                  <a:moveTo>
                    <a:pt x="4211739" y="9144"/>
                  </a:moveTo>
                  <a:lnTo>
                    <a:pt x="3504692" y="9144"/>
                  </a:lnTo>
                  <a:lnTo>
                    <a:pt x="3504692" y="147777"/>
                  </a:lnTo>
                  <a:lnTo>
                    <a:pt x="4211739" y="147777"/>
                  </a:lnTo>
                  <a:lnTo>
                    <a:pt x="4211739" y="9144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14501" y="4818710"/>
            <a:ext cx="6326505" cy="1437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800" b="1" spc="-8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1800" b="1" spc="-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20: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Upl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1800" b="1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Pho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00" b="1" spc="-1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&amp;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Sig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1800" b="1" spc="-8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sz="1800" b="1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Stu</a:t>
            </a:r>
            <a:r>
              <a:rPr sz="1800" b="1" spc="10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3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b="1" spc="-1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(JPG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90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1800" b="1" spc="-5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on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ly)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70"/>
              </a:spcBef>
              <a:buFont typeface="Wingdings"/>
              <a:buChar char=""/>
              <a:tabLst>
                <a:tab pos="299720" algn="l"/>
              </a:tabLst>
            </a:pP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St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ude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b="1" spc="-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Pho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00" b="1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ss</a:t>
            </a:r>
            <a:r>
              <a:rPr sz="1800" b="1" spc="-1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than</a:t>
            </a:r>
            <a:r>
              <a:rPr sz="18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30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0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kb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Si</a:t>
            </a:r>
            <a:r>
              <a:rPr sz="1800" b="1" spc="-95" dirty="0">
                <a:solidFill>
                  <a:srgbClr val="001F5F"/>
                </a:solidFill>
                <a:latin typeface="Calibri"/>
                <a:cs typeface="Calibri"/>
              </a:rPr>
              <a:t>z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204"/>
              </a:spcBef>
              <a:buFont typeface="Wingdings"/>
              <a:buChar char=""/>
              <a:tabLst>
                <a:tab pos="194945" algn="l"/>
              </a:tabLst>
            </a:pP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St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ud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3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b="1" spc="-1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Si</a:t>
            </a:r>
            <a:r>
              <a:rPr sz="1800" b="1" spc="-30" dirty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1800" b="1" spc="-5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800" b="1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than</a:t>
            </a:r>
            <a:r>
              <a:rPr sz="18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5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0</a:t>
            </a:r>
            <a:r>
              <a:rPr sz="18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kb</a:t>
            </a:r>
            <a:r>
              <a:rPr sz="18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Si</a:t>
            </a:r>
            <a:r>
              <a:rPr sz="1800" b="1" spc="-55" dirty="0">
                <a:solidFill>
                  <a:srgbClr val="001F5F"/>
                </a:solidFill>
                <a:latin typeface="Calibri"/>
                <a:cs typeface="Calibri"/>
              </a:rPr>
              <a:t>z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r>
              <a:rPr sz="1800" b="1" spc="-1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(Use</a:t>
            </a:r>
            <a:r>
              <a:rPr sz="18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Blue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Ink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5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Si</a:t>
            </a:r>
            <a:r>
              <a:rPr sz="1800" b="1" spc="-30" dirty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1800" b="1" spc="-5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) 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(Cli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c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k</a:t>
            </a:r>
            <a:r>
              <a:rPr sz="1800" b="1" spc="-1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on</a:t>
            </a:r>
            <a:r>
              <a:rPr sz="18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40" dirty="0">
                <a:solidFill>
                  <a:srgbClr val="C00000"/>
                </a:solidFill>
                <a:latin typeface="Calibri"/>
                <a:cs typeface="Calibri"/>
              </a:rPr>
              <a:t>B</a:t>
            </a:r>
            <a:r>
              <a:rPr sz="1800" b="1" spc="-65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1800" b="1" spc="-35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1800" b="1" spc="-50" dirty="0">
                <a:solidFill>
                  <a:srgbClr val="C00000"/>
                </a:solidFill>
                <a:latin typeface="Calibri"/>
                <a:cs typeface="Calibri"/>
              </a:rPr>
              <a:t>w</a:t>
            </a:r>
            <a:r>
              <a:rPr sz="1800" b="1" spc="-35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1800" b="1" spc="-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sz="1800" b="1" spc="-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1800" b="1" spc="5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le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c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1800" b="1" spc="-1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1800" b="1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File</a:t>
            </a:r>
            <a:r>
              <a:rPr sz="1800" b="1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5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18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sz="1800" b="1" spc="5" dirty="0">
                <a:solidFill>
                  <a:srgbClr val="C00000"/>
                </a:solidFill>
                <a:latin typeface="Calibri"/>
                <a:cs typeface="Calibri"/>
              </a:rPr>
              <a:t>h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18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1800" b="1" spc="-11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Si</a:t>
            </a:r>
            <a:r>
              <a:rPr sz="1800" b="1" spc="-30" dirty="0">
                <a:solidFill>
                  <a:srgbClr val="C00000"/>
                </a:solidFill>
                <a:latin typeface="Calibri"/>
                <a:cs typeface="Calibri"/>
              </a:rPr>
              <a:t>g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1800" b="1" spc="-40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u</a:t>
            </a:r>
            <a:r>
              <a:rPr sz="1800" b="1" spc="-55" dirty="0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58400" cy="77723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0058400" cy="11658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6800" y="1981200"/>
              <a:ext cx="7620000" cy="17526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6800" y="2293620"/>
              <a:ext cx="7620000" cy="14401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886200" y="2895587"/>
              <a:ext cx="4018915" cy="386715"/>
            </a:xfrm>
            <a:custGeom>
              <a:avLst/>
              <a:gdLst/>
              <a:ahLst/>
              <a:cxnLst/>
              <a:rect l="l" t="t" r="r" b="b"/>
              <a:pathLst>
                <a:path w="4018915" h="386714">
                  <a:moveTo>
                    <a:pt x="380974" y="0"/>
                  </a:moveTo>
                  <a:lnTo>
                    <a:pt x="0" y="0"/>
                  </a:lnTo>
                  <a:lnTo>
                    <a:pt x="0" y="380504"/>
                  </a:lnTo>
                  <a:lnTo>
                    <a:pt x="380974" y="380504"/>
                  </a:lnTo>
                  <a:lnTo>
                    <a:pt x="380974" y="0"/>
                  </a:lnTo>
                  <a:close/>
                </a:path>
                <a:path w="4018915" h="386714">
                  <a:moveTo>
                    <a:pt x="4018508" y="127863"/>
                  </a:moveTo>
                  <a:lnTo>
                    <a:pt x="3561334" y="127863"/>
                  </a:lnTo>
                  <a:lnTo>
                    <a:pt x="3561334" y="386600"/>
                  </a:lnTo>
                  <a:lnTo>
                    <a:pt x="4018508" y="386600"/>
                  </a:lnTo>
                  <a:lnTo>
                    <a:pt x="4018508" y="127863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17549" y="4161790"/>
            <a:ext cx="7812405" cy="862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Example: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800" b="1" spc="-35" dirty="0">
                <a:solidFill>
                  <a:srgbClr val="001F5F"/>
                </a:solidFill>
                <a:latin typeface="Calibri"/>
                <a:cs typeface="Calibri"/>
              </a:rPr>
              <a:t>After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Uploading</a:t>
            </a:r>
            <a:r>
              <a:rPr sz="1800" b="1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Photo</a:t>
            </a:r>
            <a:r>
              <a:rPr sz="1800" b="1" spc="-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&amp;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 Signature</a:t>
            </a:r>
            <a:r>
              <a:rPr sz="1800" b="1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 Student,</a:t>
            </a:r>
            <a:r>
              <a:rPr sz="1800" b="1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25" dirty="0">
                <a:solidFill>
                  <a:srgbClr val="001F5F"/>
                </a:solidFill>
                <a:latin typeface="Calibri"/>
                <a:cs typeface="Calibri"/>
              </a:rPr>
              <a:t>Your</a:t>
            </a:r>
            <a:r>
              <a:rPr sz="1800" b="1" spc="-2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Photo</a:t>
            </a:r>
            <a:r>
              <a:rPr sz="1800" b="1" spc="-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&amp;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Signature</a:t>
            </a:r>
            <a:r>
              <a:rPr sz="1800" b="1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will</a:t>
            </a:r>
            <a:r>
              <a:rPr sz="1800" b="1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appear</a:t>
            </a:r>
            <a:r>
              <a:rPr sz="18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as </a:t>
            </a:r>
            <a:r>
              <a:rPr sz="1800" b="1" spc="-3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shown</a:t>
            </a:r>
            <a:r>
              <a:rPr sz="1800" b="1" spc="-1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above</a:t>
            </a:r>
            <a:r>
              <a:rPr sz="1800" b="1" spc="-1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(Example).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58400" cy="77723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0058400" cy="116585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536549" y="5121097"/>
            <a:ext cx="8648065" cy="1991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5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800" b="1" spc="-8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1800" b="1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21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spc="-9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es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800" b="1" spc="-35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1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1800" b="1" spc="-9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8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6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1800" b="1" spc="-35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  <a:p>
            <a:pPr marL="302260" marR="600075" indent="-289560">
              <a:lnSpc>
                <a:spcPts val="1839"/>
              </a:lnSpc>
              <a:spcBef>
                <a:spcPts val="320"/>
              </a:spcBef>
              <a:buFont typeface="Wingdings"/>
              <a:buChar char=""/>
              <a:tabLst>
                <a:tab pos="302260" algn="l"/>
              </a:tabLst>
            </a:pP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Enter</a:t>
            </a:r>
            <a:r>
              <a:rPr sz="1800" b="1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the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30" dirty="0">
                <a:solidFill>
                  <a:srgbClr val="001F5F"/>
                </a:solidFill>
                <a:latin typeface="Calibri"/>
                <a:cs typeface="Calibri"/>
              </a:rPr>
              <a:t>Correct</a:t>
            </a:r>
            <a:r>
              <a:rPr sz="18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Pincode.</a:t>
            </a:r>
            <a:r>
              <a:rPr sz="1800" b="1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C00000"/>
                </a:solidFill>
                <a:latin typeface="Calibri"/>
                <a:cs typeface="Calibri"/>
              </a:rPr>
              <a:t>(After</a:t>
            </a:r>
            <a:r>
              <a:rPr sz="1400" b="1" spc="-1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C00000"/>
                </a:solidFill>
                <a:latin typeface="Calibri"/>
                <a:cs typeface="Calibri"/>
              </a:rPr>
              <a:t>Entering</a:t>
            </a:r>
            <a:r>
              <a:rPr sz="1400" b="1" spc="-1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Pincode</a:t>
            </a:r>
            <a:r>
              <a:rPr sz="1400" b="1" spc="-1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if</a:t>
            </a:r>
            <a:r>
              <a:rPr sz="1400" b="1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StateDropdownmenu</a:t>
            </a:r>
            <a:r>
              <a:rPr sz="1400" b="1" spc="-1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does</a:t>
            </a:r>
            <a:r>
              <a:rPr sz="14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Not </a:t>
            </a:r>
            <a:r>
              <a:rPr sz="1400" b="1" spc="15" dirty="0">
                <a:solidFill>
                  <a:srgbClr val="C00000"/>
                </a:solidFill>
                <a:latin typeface="Calibri"/>
                <a:cs typeface="Calibri"/>
              </a:rPr>
              <a:t>appearor</a:t>
            </a:r>
            <a:r>
              <a:rPr sz="14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Error </a:t>
            </a:r>
            <a:r>
              <a:rPr sz="1400" b="1" spc="-30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messagereflected</a:t>
            </a:r>
            <a:r>
              <a:rPr sz="1400" b="1" spc="-1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then</a:t>
            </a:r>
            <a:r>
              <a:rPr sz="1400" b="1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Logout</a:t>
            </a:r>
            <a:r>
              <a:rPr sz="1400" b="1" spc="-1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sz="1400" b="1" spc="-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Login</a:t>
            </a:r>
            <a:r>
              <a:rPr sz="1400" b="1" spc="-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C00000"/>
                </a:solidFill>
                <a:latin typeface="Calibri"/>
                <a:cs typeface="Calibri"/>
              </a:rPr>
              <a:t>again</a:t>
            </a:r>
            <a:r>
              <a:rPr sz="1400" b="1" spc="-1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40" dirty="0">
                <a:solidFill>
                  <a:srgbClr val="C00000"/>
                </a:solidFill>
                <a:latin typeface="Calibri"/>
                <a:cs typeface="Calibri"/>
              </a:rPr>
              <a:t>{refer</a:t>
            </a:r>
            <a:r>
              <a:rPr sz="1400" b="1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Step</a:t>
            </a:r>
            <a:r>
              <a:rPr sz="1400" b="1" spc="-10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sz="14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sz="1400" b="1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4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sz="1400" b="1" spc="-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 step</a:t>
            </a:r>
            <a:r>
              <a:rPr sz="1400" b="1" spc="-1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5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10" dirty="0">
                <a:solidFill>
                  <a:srgbClr val="C00000"/>
                </a:solidFill>
                <a:latin typeface="Calibri"/>
                <a:cs typeface="Calibri"/>
              </a:rPr>
              <a:t>insteadof</a:t>
            </a:r>
            <a:r>
              <a:rPr sz="14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Clicking</a:t>
            </a:r>
            <a:r>
              <a:rPr sz="1400" b="1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on</a:t>
            </a:r>
            <a:r>
              <a:rPr sz="14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C00000"/>
                </a:solidFill>
                <a:latin typeface="Calibri"/>
                <a:cs typeface="Calibri"/>
              </a:rPr>
              <a:t>“Create</a:t>
            </a:r>
            <a:endParaRPr sz="1400">
              <a:latin typeface="Calibri"/>
              <a:cs typeface="Calibri"/>
            </a:endParaRPr>
          </a:p>
          <a:p>
            <a:pPr marL="302260" marR="5080">
              <a:lnSpc>
                <a:spcPts val="1610"/>
              </a:lnSpc>
              <a:spcBef>
                <a:spcPts val="90"/>
              </a:spcBef>
            </a:pP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Account”</a:t>
            </a:r>
            <a:r>
              <a:rPr sz="1400" b="1" spc="-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Click</a:t>
            </a:r>
            <a:r>
              <a:rPr sz="14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on</a:t>
            </a:r>
            <a:r>
              <a:rPr sz="1400" b="1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C00000"/>
                </a:solidFill>
                <a:latin typeface="Calibri"/>
                <a:cs typeface="Calibri"/>
              </a:rPr>
              <a:t>any</a:t>
            </a:r>
            <a:r>
              <a:rPr sz="1400" b="1" spc="-1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one</a:t>
            </a:r>
            <a:r>
              <a:rPr sz="1400" b="1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Link</a:t>
            </a:r>
            <a:r>
              <a:rPr sz="14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C00000"/>
                </a:solidFill>
                <a:latin typeface="Calibri"/>
                <a:cs typeface="Calibri"/>
              </a:rPr>
              <a:t>form</a:t>
            </a:r>
            <a:r>
              <a:rPr sz="1400" b="1" spc="-1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Login</a:t>
            </a:r>
            <a:r>
              <a:rPr sz="1400" b="1" spc="-10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Link</a:t>
            </a:r>
            <a:r>
              <a:rPr sz="14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sz="14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sz="1400" b="1" spc="-7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Login</a:t>
            </a:r>
            <a:r>
              <a:rPr sz="1400" b="1" spc="-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Link</a:t>
            </a:r>
            <a:r>
              <a:rPr sz="14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4</a:t>
            </a:r>
            <a:r>
              <a:rPr sz="1400" b="1" spc="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sz="140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login</a:t>
            </a:r>
            <a:r>
              <a:rPr sz="14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as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per</a:t>
            </a:r>
            <a:r>
              <a:rPr sz="14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step</a:t>
            </a:r>
            <a:r>
              <a:rPr sz="1400" b="1" spc="-1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C00000"/>
                </a:solidFill>
                <a:latin typeface="Calibri"/>
                <a:cs typeface="Calibri"/>
              </a:rPr>
              <a:t>11}</a:t>
            </a:r>
            <a:r>
              <a:rPr sz="14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sz="1400" b="1" spc="-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click</a:t>
            </a:r>
            <a:r>
              <a:rPr sz="1400" b="1" spc="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on</a:t>
            </a:r>
            <a:r>
              <a:rPr sz="1400" b="1" spc="-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Update</a:t>
            </a:r>
            <a:r>
              <a:rPr sz="1400" b="1" spc="-1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Profile </a:t>
            </a:r>
            <a:r>
              <a:rPr sz="1400" b="1" spc="-3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sz="1400" b="1" spc="-1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Fill</a:t>
            </a:r>
            <a:r>
              <a:rPr sz="1400" b="1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1400" b="1" spc="-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20" dirty="0">
                <a:solidFill>
                  <a:srgbClr val="C00000"/>
                </a:solidFill>
                <a:latin typeface="Calibri"/>
                <a:cs typeface="Calibri"/>
              </a:rPr>
              <a:t>Personal</a:t>
            </a:r>
            <a:r>
              <a:rPr sz="1400" b="1" spc="-1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Calibri"/>
                <a:cs typeface="Calibri"/>
              </a:rPr>
              <a:t>InformationAgain</a:t>
            </a:r>
            <a:r>
              <a:rPr sz="1400" b="1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{Step19</a:t>
            </a:r>
            <a:r>
              <a:rPr sz="1400" b="1" spc="-1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&amp;</a:t>
            </a:r>
            <a:r>
              <a:rPr sz="14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20})</a:t>
            </a:r>
            <a:r>
              <a:rPr sz="1400" b="1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[This</a:t>
            </a:r>
            <a:r>
              <a:rPr sz="1400" b="1" spc="-8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C00000"/>
                </a:solidFill>
                <a:latin typeface="Calibri"/>
                <a:cs typeface="Calibri"/>
              </a:rPr>
              <a:t>may</a:t>
            </a:r>
            <a:r>
              <a:rPr sz="1400" b="1" spc="-1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happen</a:t>
            </a:r>
            <a:r>
              <a:rPr sz="1400" b="1" spc="-1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C00000"/>
                </a:solidFill>
                <a:latin typeface="Calibri"/>
                <a:cs typeface="Calibri"/>
              </a:rPr>
              <a:t>due</a:t>
            </a:r>
            <a:r>
              <a:rPr sz="1400" b="1" spc="-1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to</a:t>
            </a:r>
            <a:r>
              <a:rPr sz="1400" b="1" spc="-8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Time</a:t>
            </a:r>
            <a:r>
              <a:rPr sz="1400" b="1" spc="-1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C00000"/>
                </a:solidFill>
                <a:latin typeface="Calibri"/>
                <a:cs typeface="Calibri"/>
              </a:rPr>
              <a:t>Out]</a:t>
            </a:r>
            <a:endParaRPr sz="1400">
              <a:latin typeface="Calibri"/>
              <a:cs typeface="Calibri"/>
            </a:endParaRPr>
          </a:p>
          <a:p>
            <a:pPr marL="299085" indent="-287020">
              <a:lnSpc>
                <a:spcPts val="192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Select</a:t>
            </a:r>
            <a:r>
              <a:rPr sz="1800" b="1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the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 State,</a:t>
            </a:r>
            <a:r>
              <a:rPr sz="1800" b="1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District,</a:t>
            </a:r>
            <a:r>
              <a:rPr sz="1800" b="1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60" dirty="0">
                <a:solidFill>
                  <a:srgbClr val="001F5F"/>
                </a:solidFill>
                <a:latin typeface="Calibri"/>
                <a:cs typeface="Calibri"/>
              </a:rPr>
              <a:t>Taluka,Locality</a:t>
            </a:r>
            <a:r>
              <a:rPr sz="1800" b="1" spc="-1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Name,</a:t>
            </a:r>
            <a:r>
              <a:rPr sz="1800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Village/City</a:t>
            </a:r>
            <a:r>
              <a:rPr sz="1800" b="1" spc="-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etc.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800" b="1" spc="-8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spc="-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5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ai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1800" b="1" spc="-1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dd</a:t>
            </a:r>
            <a:r>
              <a:rPr sz="1800" b="1" spc="-9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(Click</a:t>
            </a:r>
            <a:r>
              <a:rPr sz="1600" b="1" spc="-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on</a:t>
            </a:r>
            <a:r>
              <a:rPr sz="1600" b="1" spc="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C00000"/>
                </a:solidFill>
                <a:latin typeface="Calibri"/>
                <a:cs typeface="Calibri"/>
              </a:rPr>
              <a:t>Check</a:t>
            </a:r>
            <a:r>
              <a:rPr sz="1600" b="1" spc="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50" dirty="0">
                <a:solidFill>
                  <a:srgbClr val="C00000"/>
                </a:solidFill>
                <a:latin typeface="Calibri"/>
                <a:cs typeface="Calibri"/>
              </a:rPr>
              <a:t>box</a:t>
            </a:r>
            <a:r>
              <a:rPr sz="16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if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45" dirty="0">
                <a:solidFill>
                  <a:srgbClr val="C00000"/>
                </a:solidFill>
                <a:latin typeface="Calibri"/>
                <a:cs typeface="Calibri"/>
              </a:rPr>
              <a:t>Permanent</a:t>
            </a:r>
            <a:r>
              <a:rPr sz="1600" b="1" spc="5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30" dirty="0">
                <a:solidFill>
                  <a:srgbClr val="C00000"/>
                </a:solidFill>
                <a:latin typeface="Calibri"/>
                <a:cs typeface="Calibri"/>
              </a:rPr>
              <a:t>Address</a:t>
            </a:r>
            <a:r>
              <a:rPr sz="1600" b="1" spc="9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is</a:t>
            </a:r>
            <a:r>
              <a:rPr sz="1600" b="1" spc="-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C00000"/>
                </a:solidFill>
                <a:latin typeface="Calibri"/>
                <a:cs typeface="Calibri"/>
              </a:rPr>
              <a:t>same</a:t>
            </a:r>
            <a:r>
              <a:rPr sz="1600" b="1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as</a:t>
            </a:r>
            <a:r>
              <a:rPr sz="1600" b="1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C00000"/>
                </a:solidFill>
                <a:latin typeface="Calibri"/>
                <a:cs typeface="Calibri"/>
              </a:rPr>
              <a:t>Correspondence</a:t>
            </a:r>
            <a:r>
              <a:rPr sz="1600" b="1" spc="1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30" dirty="0">
                <a:solidFill>
                  <a:srgbClr val="C00000"/>
                </a:solidFill>
                <a:latin typeface="Calibri"/>
                <a:cs typeface="Calibri"/>
              </a:rPr>
              <a:t>Address)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83108" y="1685544"/>
            <a:ext cx="9067800" cy="3352800"/>
            <a:chOff x="483108" y="1685544"/>
            <a:chExt cx="9067800" cy="335280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3108" y="1685544"/>
              <a:ext cx="9067800" cy="33528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505456" y="3034283"/>
              <a:ext cx="4145279" cy="1685925"/>
            </a:xfrm>
            <a:custGeom>
              <a:avLst/>
              <a:gdLst/>
              <a:ahLst/>
              <a:cxnLst/>
              <a:rect l="l" t="t" r="r" b="b"/>
              <a:pathLst>
                <a:path w="4145279" h="1685925">
                  <a:moveTo>
                    <a:pt x="705624" y="1024001"/>
                  </a:moveTo>
                  <a:lnTo>
                    <a:pt x="0" y="1024001"/>
                  </a:lnTo>
                  <a:lnTo>
                    <a:pt x="0" y="1161161"/>
                  </a:lnTo>
                  <a:lnTo>
                    <a:pt x="705624" y="1161161"/>
                  </a:lnTo>
                  <a:lnTo>
                    <a:pt x="705624" y="1024001"/>
                  </a:lnTo>
                  <a:close/>
                </a:path>
                <a:path w="4145279" h="1685925">
                  <a:moveTo>
                    <a:pt x="705624" y="0"/>
                  </a:moveTo>
                  <a:lnTo>
                    <a:pt x="0" y="0"/>
                  </a:lnTo>
                  <a:lnTo>
                    <a:pt x="0" y="138684"/>
                  </a:lnTo>
                  <a:lnTo>
                    <a:pt x="705624" y="138684"/>
                  </a:lnTo>
                  <a:lnTo>
                    <a:pt x="705624" y="0"/>
                  </a:lnTo>
                  <a:close/>
                </a:path>
                <a:path w="4145279" h="1685925">
                  <a:moveTo>
                    <a:pt x="725436" y="510540"/>
                  </a:moveTo>
                  <a:lnTo>
                    <a:pt x="19812" y="510540"/>
                  </a:lnTo>
                  <a:lnTo>
                    <a:pt x="19812" y="647700"/>
                  </a:lnTo>
                  <a:lnTo>
                    <a:pt x="725436" y="647700"/>
                  </a:lnTo>
                  <a:lnTo>
                    <a:pt x="725436" y="510540"/>
                  </a:lnTo>
                  <a:close/>
                </a:path>
                <a:path w="4145279" h="1685925">
                  <a:moveTo>
                    <a:pt x="2971800" y="1533029"/>
                  </a:moveTo>
                  <a:lnTo>
                    <a:pt x="0" y="1533029"/>
                  </a:lnTo>
                  <a:lnTo>
                    <a:pt x="0" y="1685417"/>
                  </a:lnTo>
                  <a:lnTo>
                    <a:pt x="2971800" y="1685417"/>
                  </a:lnTo>
                  <a:lnTo>
                    <a:pt x="2971800" y="1533029"/>
                  </a:lnTo>
                  <a:close/>
                </a:path>
                <a:path w="4145279" h="1685925">
                  <a:moveTo>
                    <a:pt x="4084320" y="1030097"/>
                  </a:moveTo>
                  <a:lnTo>
                    <a:pt x="3377184" y="1030097"/>
                  </a:lnTo>
                  <a:lnTo>
                    <a:pt x="3377184" y="1167257"/>
                  </a:lnTo>
                  <a:lnTo>
                    <a:pt x="4084320" y="1167257"/>
                  </a:lnTo>
                  <a:lnTo>
                    <a:pt x="4084320" y="1030097"/>
                  </a:lnTo>
                  <a:close/>
                </a:path>
                <a:path w="4145279" h="1685925">
                  <a:moveTo>
                    <a:pt x="4088892" y="510540"/>
                  </a:moveTo>
                  <a:lnTo>
                    <a:pt x="3383280" y="510540"/>
                  </a:lnTo>
                  <a:lnTo>
                    <a:pt x="3383280" y="647700"/>
                  </a:lnTo>
                  <a:lnTo>
                    <a:pt x="4088892" y="647700"/>
                  </a:lnTo>
                  <a:lnTo>
                    <a:pt x="4088892" y="510540"/>
                  </a:lnTo>
                  <a:close/>
                </a:path>
                <a:path w="4145279" h="1685925">
                  <a:moveTo>
                    <a:pt x="4145267" y="0"/>
                  </a:moveTo>
                  <a:lnTo>
                    <a:pt x="3438144" y="0"/>
                  </a:lnTo>
                  <a:lnTo>
                    <a:pt x="3438144" y="138684"/>
                  </a:lnTo>
                  <a:lnTo>
                    <a:pt x="4145267" y="138684"/>
                  </a:lnTo>
                  <a:lnTo>
                    <a:pt x="414526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3554" y="813561"/>
            <a:ext cx="46253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Step</a:t>
            </a:r>
            <a:r>
              <a:rPr spc="-35" dirty="0"/>
              <a:t> </a:t>
            </a:r>
            <a:r>
              <a:rPr dirty="0"/>
              <a:t>1:</a:t>
            </a:r>
            <a:r>
              <a:rPr spc="-15" dirty="0"/>
              <a:t> </a:t>
            </a:r>
            <a:r>
              <a:rPr spc="-10" dirty="0"/>
              <a:t>Generate</a:t>
            </a:r>
            <a:r>
              <a:rPr spc="-20" dirty="0"/>
              <a:t> </a:t>
            </a:r>
            <a:r>
              <a:rPr spc="-5" dirty="0"/>
              <a:t>ABC</a:t>
            </a:r>
            <a:r>
              <a:rPr spc="-35" dirty="0"/>
              <a:t> </a:t>
            </a:r>
            <a:r>
              <a:rPr dirty="0"/>
              <a:t>id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45058" y="2310511"/>
            <a:ext cx="8666480" cy="444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900" spc="-5" dirty="0">
                <a:latin typeface="Constantia"/>
                <a:cs typeface="Constantia"/>
              </a:rPr>
              <a:t>Step </a:t>
            </a:r>
            <a:r>
              <a:rPr sz="2900" dirty="0">
                <a:latin typeface="Constantia"/>
                <a:cs typeface="Constantia"/>
              </a:rPr>
              <a:t>1:</a:t>
            </a:r>
            <a:r>
              <a:rPr sz="2900" spc="-10" dirty="0">
                <a:latin typeface="Constantia"/>
                <a:cs typeface="Constantia"/>
              </a:rPr>
              <a:t> </a:t>
            </a:r>
            <a:r>
              <a:rPr sz="2900" spc="5" dirty="0">
                <a:latin typeface="Constantia"/>
                <a:cs typeface="Constantia"/>
              </a:rPr>
              <a:t>Go</a:t>
            </a:r>
            <a:r>
              <a:rPr sz="2900" spc="-10" dirty="0">
                <a:latin typeface="Constantia"/>
                <a:cs typeface="Constantia"/>
              </a:rPr>
              <a:t> </a:t>
            </a:r>
            <a:r>
              <a:rPr sz="2900" spc="-5" dirty="0">
                <a:latin typeface="Constantia"/>
                <a:cs typeface="Constantia"/>
              </a:rPr>
              <a:t>to</a:t>
            </a:r>
            <a:r>
              <a:rPr sz="2900" spc="-10" dirty="0">
                <a:latin typeface="Constantia"/>
                <a:cs typeface="Constantia"/>
              </a:rPr>
              <a:t> </a:t>
            </a:r>
            <a:r>
              <a:rPr sz="2900" spc="-5" dirty="0">
                <a:latin typeface="Constantia"/>
                <a:cs typeface="Constantia"/>
              </a:rPr>
              <a:t>the </a:t>
            </a:r>
            <a:r>
              <a:rPr sz="2900" dirty="0">
                <a:latin typeface="Constantia"/>
                <a:cs typeface="Constantia"/>
              </a:rPr>
              <a:t>website</a:t>
            </a:r>
            <a:r>
              <a:rPr sz="2900" spc="-15" dirty="0">
                <a:latin typeface="Constantia"/>
                <a:cs typeface="Constantia"/>
              </a:rPr>
              <a:t> </a:t>
            </a:r>
            <a:r>
              <a:rPr sz="2900" spc="-5" dirty="0">
                <a:latin typeface="Constantia"/>
                <a:cs typeface="Constantia"/>
              </a:rPr>
              <a:t>at https://</a:t>
            </a:r>
            <a:r>
              <a:rPr sz="2900" spc="-5" dirty="0">
                <a:latin typeface="Constantia"/>
                <a:cs typeface="Constantia"/>
                <a:hlinkClick r:id="rId2"/>
              </a:rPr>
              <a:t>www.abc.gov.in</a:t>
            </a:r>
            <a:endParaRPr sz="29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800">
              <a:latin typeface="Constantia"/>
              <a:cs typeface="Constantia"/>
            </a:endParaRPr>
          </a:p>
          <a:p>
            <a:pPr marL="12700" marR="7620" algn="just">
              <a:lnSpc>
                <a:spcPct val="100000"/>
              </a:lnSpc>
            </a:pPr>
            <a:r>
              <a:rPr sz="2900" spc="-5" dirty="0">
                <a:latin typeface="Constantia"/>
                <a:cs typeface="Constantia"/>
              </a:rPr>
              <a:t>Step 2: Go </a:t>
            </a:r>
            <a:r>
              <a:rPr sz="2900" spc="-10" dirty="0">
                <a:latin typeface="Constantia"/>
                <a:cs typeface="Constantia"/>
              </a:rPr>
              <a:t>to </a:t>
            </a:r>
            <a:r>
              <a:rPr sz="2900" spc="-5" dirty="0">
                <a:latin typeface="Constantia"/>
                <a:cs typeface="Constantia"/>
              </a:rPr>
              <a:t>the “Account” section </a:t>
            </a:r>
            <a:r>
              <a:rPr sz="2900" dirty="0">
                <a:latin typeface="Constantia"/>
                <a:cs typeface="Constantia"/>
              </a:rPr>
              <a:t>and </a:t>
            </a:r>
            <a:r>
              <a:rPr sz="2900" spc="-5" dirty="0">
                <a:latin typeface="Constantia"/>
                <a:cs typeface="Constantia"/>
              </a:rPr>
              <a:t>click </a:t>
            </a:r>
            <a:r>
              <a:rPr sz="2900" dirty="0">
                <a:latin typeface="Constantia"/>
                <a:cs typeface="Constantia"/>
              </a:rPr>
              <a:t>at </a:t>
            </a:r>
            <a:r>
              <a:rPr sz="2900" spc="-10" dirty="0">
                <a:latin typeface="Constantia"/>
                <a:cs typeface="Constantia"/>
              </a:rPr>
              <a:t>the </a:t>
            </a:r>
            <a:r>
              <a:rPr sz="2900" spc="-5" dirty="0">
                <a:latin typeface="Constantia"/>
                <a:cs typeface="Constantia"/>
              </a:rPr>
              <a:t> “Student”</a:t>
            </a:r>
            <a:r>
              <a:rPr sz="2900" spc="-20" dirty="0">
                <a:latin typeface="Constantia"/>
                <a:cs typeface="Constantia"/>
              </a:rPr>
              <a:t> </a:t>
            </a:r>
            <a:r>
              <a:rPr sz="2900" dirty="0">
                <a:latin typeface="Constantia"/>
                <a:cs typeface="Constantia"/>
              </a:rPr>
              <a:t>link.</a:t>
            </a:r>
            <a:endParaRPr sz="2900"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2850">
              <a:latin typeface="Constantia"/>
              <a:cs typeface="Constantia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2900" spc="-5" dirty="0">
                <a:latin typeface="Constantia"/>
                <a:cs typeface="Constantia"/>
              </a:rPr>
              <a:t>Step 3: Then </a:t>
            </a:r>
            <a:r>
              <a:rPr sz="2900" dirty="0">
                <a:latin typeface="Constantia"/>
                <a:cs typeface="Constantia"/>
              </a:rPr>
              <a:t>Sign up with </a:t>
            </a:r>
            <a:r>
              <a:rPr sz="2900" spc="-5" dirty="0">
                <a:latin typeface="Constantia"/>
                <a:cs typeface="Constantia"/>
              </a:rPr>
              <a:t>DigiLocker and complete </a:t>
            </a:r>
            <a:r>
              <a:rPr sz="2900" dirty="0">
                <a:latin typeface="Constantia"/>
                <a:cs typeface="Constantia"/>
              </a:rPr>
              <a:t> </a:t>
            </a:r>
            <a:r>
              <a:rPr sz="2900" spc="-5" dirty="0">
                <a:latin typeface="Constantia"/>
                <a:cs typeface="Constantia"/>
              </a:rPr>
              <a:t>the</a:t>
            </a:r>
            <a:r>
              <a:rPr sz="2900" dirty="0">
                <a:latin typeface="Constantia"/>
                <a:cs typeface="Constantia"/>
              </a:rPr>
              <a:t> </a:t>
            </a:r>
            <a:r>
              <a:rPr sz="2900" spc="-10" dirty="0">
                <a:latin typeface="Constantia"/>
                <a:cs typeface="Constantia"/>
              </a:rPr>
              <a:t>ABC</a:t>
            </a:r>
            <a:r>
              <a:rPr sz="2900" spc="-5" dirty="0">
                <a:latin typeface="Constantia"/>
                <a:cs typeface="Constantia"/>
              </a:rPr>
              <a:t> Scheme</a:t>
            </a:r>
            <a:r>
              <a:rPr sz="2900" dirty="0">
                <a:latin typeface="Constantia"/>
                <a:cs typeface="Constantia"/>
              </a:rPr>
              <a:t> student</a:t>
            </a:r>
            <a:r>
              <a:rPr sz="2900" spc="5" dirty="0">
                <a:latin typeface="Constantia"/>
                <a:cs typeface="Constantia"/>
              </a:rPr>
              <a:t> </a:t>
            </a:r>
            <a:r>
              <a:rPr sz="2900" spc="-5" dirty="0">
                <a:latin typeface="Constantia"/>
                <a:cs typeface="Constantia"/>
              </a:rPr>
              <a:t>registration</a:t>
            </a:r>
            <a:r>
              <a:rPr sz="2900" dirty="0">
                <a:latin typeface="Constantia"/>
                <a:cs typeface="Constantia"/>
              </a:rPr>
              <a:t> </a:t>
            </a:r>
            <a:r>
              <a:rPr sz="2900" spc="-5" dirty="0">
                <a:latin typeface="Constantia"/>
                <a:cs typeface="Constantia"/>
              </a:rPr>
              <a:t>process</a:t>
            </a:r>
            <a:r>
              <a:rPr sz="2900" dirty="0">
                <a:latin typeface="Constantia"/>
                <a:cs typeface="Constantia"/>
              </a:rPr>
              <a:t> </a:t>
            </a:r>
            <a:r>
              <a:rPr sz="2900" spc="-10" dirty="0">
                <a:latin typeface="Constantia"/>
                <a:cs typeface="Constantia"/>
              </a:rPr>
              <a:t>by </a:t>
            </a:r>
            <a:r>
              <a:rPr sz="2900" spc="-5" dirty="0">
                <a:latin typeface="Constantia"/>
                <a:cs typeface="Constantia"/>
              </a:rPr>
              <a:t> </a:t>
            </a:r>
            <a:r>
              <a:rPr sz="2900" dirty="0">
                <a:latin typeface="Constantia"/>
                <a:cs typeface="Constantia"/>
              </a:rPr>
              <a:t>providing</a:t>
            </a:r>
            <a:r>
              <a:rPr sz="2900" spc="-25" dirty="0">
                <a:latin typeface="Constantia"/>
                <a:cs typeface="Constantia"/>
              </a:rPr>
              <a:t> </a:t>
            </a:r>
            <a:r>
              <a:rPr sz="2900" spc="-5" dirty="0">
                <a:latin typeface="Constantia"/>
                <a:cs typeface="Constantia"/>
              </a:rPr>
              <a:t>the requisite</a:t>
            </a:r>
            <a:r>
              <a:rPr sz="2900" spc="-30" dirty="0">
                <a:latin typeface="Constantia"/>
                <a:cs typeface="Constantia"/>
              </a:rPr>
              <a:t> </a:t>
            </a:r>
            <a:r>
              <a:rPr sz="2900" spc="-5" dirty="0">
                <a:latin typeface="Constantia"/>
                <a:cs typeface="Constantia"/>
              </a:rPr>
              <a:t>details.</a:t>
            </a:r>
            <a:endParaRPr sz="2900"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285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2900" u="heavy" spc="-5" dirty="0">
                <a:solidFill>
                  <a:srgbClr val="DFD400"/>
                </a:solidFill>
                <a:uFill>
                  <a:solidFill>
                    <a:srgbClr val="DFD400"/>
                  </a:solidFill>
                </a:uFill>
                <a:latin typeface="Constantia"/>
                <a:cs typeface="Constantia"/>
                <a:hlinkClick r:id="rId3"/>
              </a:rPr>
              <a:t>https://www.youtube.com/watch?v=PgJM0o5RiP4</a:t>
            </a:r>
            <a:endParaRPr sz="29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58400" cy="77723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0058400" cy="116585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536549" y="5560567"/>
            <a:ext cx="8481695" cy="140208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800" b="1" spc="-7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1800" b="1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21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18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ti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nu</a:t>
            </a:r>
            <a:r>
              <a:rPr sz="1800" b="1" spc="-3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endParaRPr sz="1800">
              <a:latin typeface="Calibri"/>
              <a:cs typeface="Calibri"/>
            </a:endParaRPr>
          </a:p>
          <a:p>
            <a:pPr marL="12700" marR="5080" indent="51435">
              <a:lnSpc>
                <a:spcPct val="100000"/>
              </a:lnSpc>
              <a:spcBef>
                <a:spcPts val="110"/>
              </a:spcBef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If</a:t>
            </a:r>
            <a:r>
              <a:rPr sz="18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Permanent</a:t>
            </a:r>
            <a:r>
              <a:rPr sz="18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Address</a:t>
            </a:r>
            <a:r>
              <a:rPr sz="18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is</a:t>
            </a:r>
            <a:r>
              <a:rPr sz="18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Different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than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Correspondence</a:t>
            </a:r>
            <a:r>
              <a:rPr sz="1800" b="1" spc="-1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Address</a:t>
            </a:r>
            <a:r>
              <a:rPr sz="1800" b="1" spc="-1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then</a:t>
            </a:r>
            <a:r>
              <a:rPr sz="18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only</a:t>
            </a:r>
            <a:r>
              <a:rPr sz="18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Enter</a:t>
            </a:r>
            <a:r>
              <a:rPr sz="18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the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Details </a:t>
            </a:r>
            <a:r>
              <a:rPr sz="1800" b="1" spc="-3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otherwise</a:t>
            </a:r>
            <a:r>
              <a:rPr sz="1800" b="1" spc="-1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the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details</a:t>
            </a:r>
            <a:r>
              <a:rPr sz="1800" b="1" spc="-1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will</a:t>
            </a:r>
            <a:r>
              <a:rPr sz="1800" b="1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Automatically</a:t>
            </a:r>
            <a:r>
              <a:rPr sz="1800" b="1" spc="-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appear</a:t>
            </a:r>
            <a:r>
              <a:rPr sz="1800" b="1" spc="-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same</a:t>
            </a:r>
            <a:r>
              <a:rPr sz="18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as</a:t>
            </a:r>
            <a:r>
              <a:rPr sz="18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Correspondence</a:t>
            </a:r>
            <a:r>
              <a:rPr sz="1800" b="1" spc="-1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Address.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lick</a:t>
            </a:r>
            <a:r>
              <a:rPr sz="1800" b="1" spc="-1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8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“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800" b="1" spc="-7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800" b="1" spc="-50" dirty="0">
                <a:solidFill>
                  <a:srgbClr val="001F5F"/>
                </a:solidFill>
                <a:latin typeface="Calibri"/>
                <a:cs typeface="Calibri"/>
              </a:rPr>
              <a:t>v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”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95300" y="1682495"/>
            <a:ext cx="9067800" cy="3810000"/>
            <a:chOff x="495300" y="1682495"/>
            <a:chExt cx="9067800" cy="381000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5300" y="1682495"/>
              <a:ext cx="9067800" cy="38100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520696" y="2795015"/>
              <a:ext cx="4145279" cy="1685925"/>
            </a:xfrm>
            <a:custGeom>
              <a:avLst/>
              <a:gdLst/>
              <a:ahLst/>
              <a:cxnLst/>
              <a:rect l="l" t="t" r="r" b="b"/>
              <a:pathLst>
                <a:path w="4145279" h="1685925">
                  <a:moveTo>
                    <a:pt x="705612" y="1022477"/>
                  </a:moveTo>
                  <a:lnTo>
                    <a:pt x="0" y="1022477"/>
                  </a:lnTo>
                  <a:lnTo>
                    <a:pt x="0" y="1159637"/>
                  </a:lnTo>
                  <a:lnTo>
                    <a:pt x="705612" y="1159637"/>
                  </a:lnTo>
                  <a:lnTo>
                    <a:pt x="705612" y="1022477"/>
                  </a:lnTo>
                  <a:close/>
                </a:path>
                <a:path w="4145279" h="1685925">
                  <a:moveTo>
                    <a:pt x="705612" y="0"/>
                  </a:moveTo>
                  <a:lnTo>
                    <a:pt x="0" y="0"/>
                  </a:lnTo>
                  <a:lnTo>
                    <a:pt x="0" y="137160"/>
                  </a:lnTo>
                  <a:lnTo>
                    <a:pt x="705612" y="137160"/>
                  </a:lnTo>
                  <a:lnTo>
                    <a:pt x="705612" y="0"/>
                  </a:lnTo>
                  <a:close/>
                </a:path>
                <a:path w="4145279" h="1685925">
                  <a:moveTo>
                    <a:pt x="725424" y="509016"/>
                  </a:moveTo>
                  <a:lnTo>
                    <a:pt x="19812" y="509016"/>
                  </a:lnTo>
                  <a:lnTo>
                    <a:pt x="19812" y="646176"/>
                  </a:lnTo>
                  <a:lnTo>
                    <a:pt x="725424" y="646176"/>
                  </a:lnTo>
                  <a:lnTo>
                    <a:pt x="725424" y="509016"/>
                  </a:lnTo>
                  <a:close/>
                </a:path>
                <a:path w="4145279" h="1685925">
                  <a:moveTo>
                    <a:pt x="2971800" y="1533029"/>
                  </a:moveTo>
                  <a:lnTo>
                    <a:pt x="0" y="1533029"/>
                  </a:lnTo>
                  <a:lnTo>
                    <a:pt x="0" y="1685429"/>
                  </a:lnTo>
                  <a:lnTo>
                    <a:pt x="2971800" y="1685429"/>
                  </a:lnTo>
                  <a:lnTo>
                    <a:pt x="2971800" y="1533029"/>
                  </a:lnTo>
                  <a:close/>
                </a:path>
                <a:path w="4145279" h="1685925">
                  <a:moveTo>
                    <a:pt x="4084294" y="1030097"/>
                  </a:moveTo>
                  <a:lnTo>
                    <a:pt x="3377184" y="1030097"/>
                  </a:lnTo>
                  <a:lnTo>
                    <a:pt x="3377184" y="1167257"/>
                  </a:lnTo>
                  <a:lnTo>
                    <a:pt x="4084294" y="1167257"/>
                  </a:lnTo>
                  <a:lnTo>
                    <a:pt x="4084294" y="1030097"/>
                  </a:lnTo>
                  <a:close/>
                </a:path>
                <a:path w="4145279" h="1685925">
                  <a:moveTo>
                    <a:pt x="4088892" y="509016"/>
                  </a:moveTo>
                  <a:lnTo>
                    <a:pt x="3383280" y="509016"/>
                  </a:lnTo>
                  <a:lnTo>
                    <a:pt x="3383280" y="646176"/>
                  </a:lnTo>
                  <a:lnTo>
                    <a:pt x="4088892" y="646176"/>
                  </a:lnTo>
                  <a:lnTo>
                    <a:pt x="4088892" y="509016"/>
                  </a:lnTo>
                  <a:close/>
                </a:path>
                <a:path w="4145279" h="1685925">
                  <a:moveTo>
                    <a:pt x="4145280" y="0"/>
                  </a:moveTo>
                  <a:lnTo>
                    <a:pt x="3438144" y="0"/>
                  </a:lnTo>
                  <a:lnTo>
                    <a:pt x="3438144" y="137160"/>
                  </a:lnTo>
                  <a:lnTo>
                    <a:pt x="4145280" y="137160"/>
                  </a:lnTo>
                  <a:lnTo>
                    <a:pt x="414528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58400" cy="77723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0058400" cy="116585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536549" y="5918961"/>
            <a:ext cx="869315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800" b="1" spc="-8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1800" b="1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22:</a:t>
            </a:r>
            <a:endParaRPr sz="1800">
              <a:latin typeface="Calibri"/>
              <a:cs typeface="Calibri"/>
            </a:endParaRPr>
          </a:p>
          <a:p>
            <a:pPr marL="64135" marR="5080" indent="-52069">
              <a:lnSpc>
                <a:spcPct val="100000"/>
              </a:lnSpc>
            </a:pPr>
            <a:r>
              <a:rPr sz="1800" b="1" spc="-25" dirty="0">
                <a:latin typeface="Calibri"/>
                <a:cs typeface="Calibri"/>
              </a:rPr>
              <a:t>Message</a:t>
            </a:r>
            <a:r>
              <a:rPr sz="1800" b="1" spc="-9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for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40" dirty="0">
                <a:latin typeface="Calibri"/>
                <a:cs typeface="Calibri"/>
              </a:rPr>
              <a:t>Personal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40" dirty="0">
                <a:latin typeface="Calibri"/>
                <a:cs typeface="Calibri"/>
              </a:rPr>
              <a:t>Information saved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Successfully</a:t>
            </a:r>
            <a:r>
              <a:rPr sz="1800" b="1" spc="-9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and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Course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30" dirty="0">
                <a:latin typeface="Calibri"/>
                <a:cs typeface="Calibri"/>
              </a:rPr>
              <a:t>Enrollment</a:t>
            </a:r>
            <a:r>
              <a:rPr sz="1800" b="1" spc="-90" dirty="0">
                <a:latin typeface="Calibri"/>
                <a:cs typeface="Calibri"/>
              </a:rPr>
              <a:t> </a:t>
            </a:r>
            <a:r>
              <a:rPr sz="1800" b="1" spc="-40" dirty="0">
                <a:latin typeface="Calibri"/>
                <a:cs typeface="Calibri"/>
              </a:rPr>
              <a:t>Profile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Completed </a:t>
            </a:r>
            <a:r>
              <a:rPr sz="1800" b="1" spc="-39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Click</a:t>
            </a:r>
            <a:r>
              <a:rPr sz="1800" b="1" spc="-10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on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“</a:t>
            </a:r>
            <a:r>
              <a:rPr sz="1800" b="1" spc="20" dirty="0"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OK</a:t>
            </a:r>
            <a:r>
              <a:rPr sz="1800" b="1" spc="-10" dirty="0">
                <a:latin typeface="Calibri"/>
                <a:cs typeface="Calibri"/>
              </a:rPr>
              <a:t>”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95300" y="1647444"/>
            <a:ext cx="9067800" cy="4291965"/>
            <a:chOff x="495300" y="1647444"/>
            <a:chExt cx="9067800" cy="429196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5300" y="1647444"/>
              <a:ext cx="9067800" cy="429158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870960" y="3340607"/>
              <a:ext cx="2301240" cy="541020"/>
            </a:xfrm>
            <a:custGeom>
              <a:avLst/>
              <a:gdLst/>
              <a:ahLst/>
              <a:cxnLst/>
              <a:rect l="l" t="t" r="r" b="b"/>
              <a:pathLst>
                <a:path w="2301240" h="541020">
                  <a:moveTo>
                    <a:pt x="624840" y="289547"/>
                  </a:moveTo>
                  <a:lnTo>
                    <a:pt x="15240" y="289547"/>
                  </a:lnTo>
                  <a:lnTo>
                    <a:pt x="15240" y="541020"/>
                  </a:lnTo>
                  <a:lnTo>
                    <a:pt x="624840" y="541020"/>
                  </a:lnTo>
                  <a:lnTo>
                    <a:pt x="624840" y="289547"/>
                  </a:lnTo>
                  <a:close/>
                </a:path>
                <a:path w="2301240" h="541020">
                  <a:moveTo>
                    <a:pt x="707136" y="3048"/>
                  </a:moveTo>
                  <a:lnTo>
                    <a:pt x="0" y="3048"/>
                  </a:lnTo>
                  <a:lnTo>
                    <a:pt x="0" y="140208"/>
                  </a:lnTo>
                  <a:lnTo>
                    <a:pt x="707136" y="140208"/>
                  </a:lnTo>
                  <a:lnTo>
                    <a:pt x="707136" y="3048"/>
                  </a:lnTo>
                  <a:close/>
                </a:path>
                <a:path w="2301240" h="541020">
                  <a:moveTo>
                    <a:pt x="2139696" y="0"/>
                  </a:moveTo>
                  <a:lnTo>
                    <a:pt x="1834896" y="0"/>
                  </a:lnTo>
                  <a:lnTo>
                    <a:pt x="1834896" y="94488"/>
                  </a:lnTo>
                  <a:lnTo>
                    <a:pt x="2139696" y="94488"/>
                  </a:lnTo>
                  <a:lnTo>
                    <a:pt x="2139696" y="0"/>
                  </a:lnTo>
                  <a:close/>
                </a:path>
                <a:path w="2301240" h="541020">
                  <a:moveTo>
                    <a:pt x="2301240" y="140208"/>
                  </a:moveTo>
                  <a:lnTo>
                    <a:pt x="1097280" y="140208"/>
                  </a:lnTo>
                  <a:lnTo>
                    <a:pt x="1097280" y="391668"/>
                  </a:lnTo>
                  <a:lnTo>
                    <a:pt x="2301240" y="391668"/>
                  </a:lnTo>
                  <a:lnTo>
                    <a:pt x="2301240" y="140208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58400" cy="77723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0058400" cy="11658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" y="1752600"/>
              <a:ext cx="9144000" cy="411480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527175" y="6159753"/>
            <a:ext cx="32404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800" b="1" spc="-7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1800" b="1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22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4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b="1" spc="-75" dirty="0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1800" b="1" spc="-75" dirty="0">
                <a:solidFill>
                  <a:srgbClr val="FF0000"/>
                </a:solidFill>
                <a:latin typeface="Calibri"/>
                <a:cs typeface="Calibri"/>
              </a:rPr>
              <a:t> F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800" b="1" spc="-4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m </a:t>
            </a: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Filli</a:t>
            </a:r>
            <a:r>
              <a:rPr sz="1800" b="1" spc="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1800" b="1" spc="-1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1800" b="1" spc="-8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oc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23786" y="5789421"/>
            <a:ext cx="20974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Clic</a:t>
            </a:r>
            <a:r>
              <a:rPr sz="1800" b="1" dirty="0">
                <a:latin typeface="Calibri"/>
                <a:cs typeface="Calibri"/>
              </a:rPr>
              <a:t>k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dirty="0">
                <a:latin typeface="Calibri"/>
                <a:cs typeface="Calibri"/>
              </a:rPr>
              <a:t>n </a:t>
            </a:r>
            <a:r>
              <a:rPr sz="1800" b="1" spc="-1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“</a:t>
            </a:r>
            <a:r>
              <a:rPr sz="1800" b="1" spc="-90" dirty="0">
                <a:latin typeface="Calibri"/>
                <a:cs typeface="Calibri"/>
              </a:rPr>
              <a:t> 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60" dirty="0">
                <a:solidFill>
                  <a:srgbClr val="001F5F"/>
                </a:solidFill>
                <a:latin typeface="Calibri"/>
                <a:cs typeface="Calibri"/>
              </a:rPr>
              <a:t>x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1800" b="1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00" b="1" spc="-3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1800" b="1" dirty="0">
                <a:latin typeface="Calibri"/>
                <a:cs typeface="Calibri"/>
              </a:rPr>
              <a:t>”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296667" y="3154679"/>
            <a:ext cx="6548755" cy="3092450"/>
            <a:chOff x="2296667" y="3154679"/>
            <a:chExt cx="6548755" cy="3092450"/>
          </a:xfrm>
        </p:grpSpPr>
        <p:sp>
          <p:nvSpPr>
            <p:cNvPr id="9" name="object 9"/>
            <p:cNvSpPr/>
            <p:nvPr/>
          </p:nvSpPr>
          <p:spPr>
            <a:xfrm>
              <a:off x="6248400" y="5707379"/>
              <a:ext cx="2590800" cy="533400"/>
            </a:xfrm>
            <a:custGeom>
              <a:avLst/>
              <a:gdLst/>
              <a:ahLst/>
              <a:cxnLst/>
              <a:rect l="l" t="t" r="r" b="b"/>
              <a:pathLst>
                <a:path w="2590800" h="533400">
                  <a:moveTo>
                    <a:pt x="0" y="266700"/>
                  </a:moveTo>
                  <a:lnTo>
                    <a:pt x="18161" y="221869"/>
                  </a:lnTo>
                  <a:lnTo>
                    <a:pt x="49529" y="193294"/>
                  </a:lnTo>
                  <a:lnTo>
                    <a:pt x="95250" y="165989"/>
                  </a:lnTo>
                  <a:lnTo>
                    <a:pt x="154432" y="140081"/>
                  </a:lnTo>
                  <a:lnTo>
                    <a:pt x="226313" y="115824"/>
                  </a:lnTo>
                  <a:lnTo>
                    <a:pt x="266573" y="104394"/>
                  </a:lnTo>
                  <a:lnTo>
                    <a:pt x="309879" y="93472"/>
                  </a:lnTo>
                  <a:lnTo>
                    <a:pt x="355726" y="82931"/>
                  </a:lnTo>
                  <a:lnTo>
                    <a:pt x="404241" y="73025"/>
                  </a:lnTo>
                  <a:lnTo>
                    <a:pt x="455295" y="63500"/>
                  </a:lnTo>
                  <a:lnTo>
                    <a:pt x="508634" y="54737"/>
                  </a:lnTo>
                  <a:lnTo>
                    <a:pt x="564260" y="46355"/>
                  </a:lnTo>
                  <a:lnTo>
                    <a:pt x="622173" y="38735"/>
                  </a:lnTo>
                  <a:lnTo>
                    <a:pt x="681990" y="31623"/>
                  </a:lnTo>
                  <a:lnTo>
                    <a:pt x="743839" y="25273"/>
                  </a:lnTo>
                  <a:lnTo>
                    <a:pt x="807593" y="19558"/>
                  </a:lnTo>
                  <a:lnTo>
                    <a:pt x="872871" y="14478"/>
                  </a:lnTo>
                  <a:lnTo>
                    <a:pt x="939926" y="10160"/>
                  </a:lnTo>
                  <a:lnTo>
                    <a:pt x="1008506" y="6604"/>
                  </a:lnTo>
                  <a:lnTo>
                    <a:pt x="1078356" y="3683"/>
                  </a:lnTo>
                  <a:lnTo>
                    <a:pt x="1149603" y="1651"/>
                  </a:lnTo>
                  <a:lnTo>
                    <a:pt x="1221994" y="381"/>
                  </a:lnTo>
                  <a:lnTo>
                    <a:pt x="1295400" y="0"/>
                  </a:lnTo>
                  <a:lnTo>
                    <a:pt x="1368932" y="381"/>
                  </a:lnTo>
                  <a:lnTo>
                    <a:pt x="1441450" y="1651"/>
                  </a:lnTo>
                  <a:lnTo>
                    <a:pt x="1512824" y="3683"/>
                  </a:lnTo>
                  <a:lnTo>
                    <a:pt x="1582801" y="6604"/>
                  </a:lnTo>
                  <a:lnTo>
                    <a:pt x="1651380" y="10160"/>
                  </a:lnTo>
                  <a:lnTo>
                    <a:pt x="1718436" y="14478"/>
                  </a:lnTo>
                  <a:lnTo>
                    <a:pt x="1783842" y="19558"/>
                  </a:lnTo>
                  <a:lnTo>
                    <a:pt x="1847596" y="25273"/>
                  </a:lnTo>
                  <a:lnTo>
                    <a:pt x="1909445" y="31623"/>
                  </a:lnTo>
                  <a:lnTo>
                    <a:pt x="1969389" y="38735"/>
                  </a:lnTo>
                  <a:lnTo>
                    <a:pt x="2027174" y="46355"/>
                  </a:lnTo>
                  <a:lnTo>
                    <a:pt x="2082800" y="54737"/>
                  </a:lnTo>
                  <a:lnTo>
                    <a:pt x="2136140" y="63500"/>
                  </a:lnTo>
                  <a:lnTo>
                    <a:pt x="2187194" y="73025"/>
                  </a:lnTo>
                  <a:lnTo>
                    <a:pt x="2235580" y="82931"/>
                  </a:lnTo>
                  <a:lnTo>
                    <a:pt x="2281428" y="93472"/>
                  </a:lnTo>
                  <a:lnTo>
                    <a:pt x="2324607" y="104394"/>
                  </a:lnTo>
                  <a:lnTo>
                    <a:pt x="2364994" y="115824"/>
                  </a:lnTo>
                  <a:lnTo>
                    <a:pt x="2402331" y="127762"/>
                  </a:lnTo>
                  <a:lnTo>
                    <a:pt x="2467864" y="152908"/>
                  </a:lnTo>
                  <a:lnTo>
                    <a:pt x="2520315" y="179451"/>
                  </a:lnTo>
                  <a:lnTo>
                    <a:pt x="2558923" y="207391"/>
                  </a:lnTo>
                  <a:lnTo>
                    <a:pt x="2588768" y="251460"/>
                  </a:lnTo>
                  <a:lnTo>
                    <a:pt x="2590800" y="266700"/>
                  </a:lnTo>
                  <a:lnTo>
                    <a:pt x="2588768" y="281686"/>
                  </a:lnTo>
                  <a:lnTo>
                    <a:pt x="2558923" y="325501"/>
                  </a:lnTo>
                  <a:lnTo>
                    <a:pt x="2520315" y="353314"/>
                  </a:lnTo>
                  <a:lnTo>
                    <a:pt x="2467864" y="379857"/>
                  </a:lnTo>
                  <a:lnTo>
                    <a:pt x="2402331" y="404876"/>
                  </a:lnTo>
                  <a:lnTo>
                    <a:pt x="2364994" y="416814"/>
                  </a:lnTo>
                  <a:lnTo>
                    <a:pt x="2324607" y="428371"/>
                  </a:lnTo>
                  <a:lnTo>
                    <a:pt x="2281428" y="439293"/>
                  </a:lnTo>
                  <a:lnTo>
                    <a:pt x="2235580" y="449834"/>
                  </a:lnTo>
                  <a:lnTo>
                    <a:pt x="2187194" y="459867"/>
                  </a:lnTo>
                  <a:lnTo>
                    <a:pt x="2136140" y="469392"/>
                  </a:lnTo>
                  <a:lnTo>
                    <a:pt x="2082800" y="478282"/>
                  </a:lnTo>
                  <a:lnTo>
                    <a:pt x="2027174" y="486537"/>
                  </a:lnTo>
                  <a:lnTo>
                    <a:pt x="1969389" y="494284"/>
                  </a:lnTo>
                  <a:lnTo>
                    <a:pt x="1909445" y="501396"/>
                  </a:lnTo>
                  <a:lnTo>
                    <a:pt x="1847596" y="507873"/>
                  </a:lnTo>
                  <a:lnTo>
                    <a:pt x="1783842" y="513715"/>
                  </a:lnTo>
                  <a:lnTo>
                    <a:pt x="1718436" y="518795"/>
                  </a:lnTo>
                  <a:lnTo>
                    <a:pt x="1651380" y="523113"/>
                  </a:lnTo>
                  <a:lnTo>
                    <a:pt x="1582801" y="526796"/>
                  </a:lnTo>
                  <a:lnTo>
                    <a:pt x="1512824" y="529590"/>
                  </a:lnTo>
                  <a:lnTo>
                    <a:pt x="1441450" y="531749"/>
                  </a:lnTo>
                  <a:lnTo>
                    <a:pt x="1368932" y="533019"/>
                  </a:lnTo>
                  <a:lnTo>
                    <a:pt x="1295400" y="533400"/>
                  </a:lnTo>
                  <a:lnTo>
                    <a:pt x="1221994" y="533019"/>
                  </a:lnTo>
                  <a:lnTo>
                    <a:pt x="1149603" y="531749"/>
                  </a:lnTo>
                  <a:lnTo>
                    <a:pt x="1078356" y="529590"/>
                  </a:lnTo>
                  <a:lnTo>
                    <a:pt x="1008506" y="526796"/>
                  </a:lnTo>
                  <a:lnTo>
                    <a:pt x="939926" y="523113"/>
                  </a:lnTo>
                  <a:lnTo>
                    <a:pt x="872871" y="518795"/>
                  </a:lnTo>
                  <a:lnTo>
                    <a:pt x="807593" y="513715"/>
                  </a:lnTo>
                  <a:lnTo>
                    <a:pt x="743839" y="507873"/>
                  </a:lnTo>
                  <a:lnTo>
                    <a:pt x="681990" y="501396"/>
                  </a:lnTo>
                  <a:lnTo>
                    <a:pt x="622173" y="494284"/>
                  </a:lnTo>
                  <a:lnTo>
                    <a:pt x="564260" y="486537"/>
                  </a:lnTo>
                  <a:lnTo>
                    <a:pt x="508634" y="478282"/>
                  </a:lnTo>
                  <a:lnTo>
                    <a:pt x="455295" y="469392"/>
                  </a:lnTo>
                  <a:lnTo>
                    <a:pt x="404241" y="459867"/>
                  </a:lnTo>
                  <a:lnTo>
                    <a:pt x="355726" y="449834"/>
                  </a:lnTo>
                  <a:lnTo>
                    <a:pt x="309879" y="439293"/>
                  </a:lnTo>
                  <a:lnTo>
                    <a:pt x="266573" y="428371"/>
                  </a:lnTo>
                  <a:lnTo>
                    <a:pt x="226313" y="416814"/>
                  </a:lnTo>
                  <a:lnTo>
                    <a:pt x="188849" y="404876"/>
                  </a:lnTo>
                  <a:lnTo>
                    <a:pt x="123189" y="379857"/>
                  </a:lnTo>
                  <a:lnTo>
                    <a:pt x="70612" y="353314"/>
                  </a:lnTo>
                  <a:lnTo>
                    <a:pt x="32003" y="325501"/>
                  </a:lnTo>
                  <a:lnTo>
                    <a:pt x="2032" y="281686"/>
                  </a:lnTo>
                  <a:lnTo>
                    <a:pt x="0" y="266700"/>
                  </a:lnTo>
                </a:path>
              </a:pathLst>
            </a:custGeom>
            <a:ln w="1219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72983" y="3809999"/>
              <a:ext cx="74674" cy="8229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531608" y="3883151"/>
              <a:ext cx="391160" cy="1825625"/>
            </a:xfrm>
            <a:custGeom>
              <a:avLst/>
              <a:gdLst/>
              <a:ahLst/>
              <a:cxnLst/>
              <a:rect l="l" t="t" r="r" b="b"/>
              <a:pathLst>
                <a:path w="391159" h="1825625">
                  <a:moveTo>
                    <a:pt x="366775" y="0"/>
                  </a:moveTo>
                  <a:lnTo>
                    <a:pt x="0" y="1820799"/>
                  </a:lnTo>
                  <a:lnTo>
                    <a:pt x="25908" y="1825371"/>
                  </a:lnTo>
                  <a:lnTo>
                    <a:pt x="391160" y="4445"/>
                  </a:lnTo>
                  <a:lnTo>
                    <a:pt x="366775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29200" y="3413759"/>
              <a:ext cx="1094231" cy="3810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24200" y="3515867"/>
              <a:ext cx="574548" cy="20421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96667" y="3154679"/>
              <a:ext cx="3861815" cy="75590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855720" y="3302469"/>
              <a:ext cx="2259965" cy="492125"/>
            </a:xfrm>
            <a:custGeom>
              <a:avLst/>
              <a:gdLst/>
              <a:ahLst/>
              <a:cxnLst/>
              <a:rect l="l" t="t" r="r" b="b"/>
              <a:pathLst>
                <a:path w="2259965" h="492125">
                  <a:moveTo>
                    <a:pt x="707009" y="45859"/>
                  </a:moveTo>
                  <a:lnTo>
                    <a:pt x="0" y="45859"/>
                  </a:lnTo>
                  <a:lnTo>
                    <a:pt x="0" y="182918"/>
                  </a:lnTo>
                  <a:lnTo>
                    <a:pt x="707009" y="182918"/>
                  </a:lnTo>
                  <a:lnTo>
                    <a:pt x="707009" y="45859"/>
                  </a:lnTo>
                  <a:close/>
                </a:path>
                <a:path w="2259965" h="492125">
                  <a:moveTo>
                    <a:pt x="1020902" y="327456"/>
                  </a:moveTo>
                  <a:lnTo>
                    <a:pt x="6096" y="327456"/>
                  </a:lnTo>
                  <a:lnTo>
                    <a:pt x="6096" y="491909"/>
                  </a:lnTo>
                  <a:lnTo>
                    <a:pt x="1020902" y="491909"/>
                  </a:lnTo>
                  <a:lnTo>
                    <a:pt x="1020902" y="327456"/>
                  </a:lnTo>
                  <a:close/>
                </a:path>
                <a:path w="2259965" h="492125">
                  <a:moveTo>
                    <a:pt x="2098243" y="0"/>
                  </a:moveTo>
                  <a:lnTo>
                    <a:pt x="1793494" y="0"/>
                  </a:lnTo>
                  <a:lnTo>
                    <a:pt x="1793494" y="94399"/>
                  </a:lnTo>
                  <a:lnTo>
                    <a:pt x="2098243" y="94399"/>
                  </a:lnTo>
                  <a:lnTo>
                    <a:pt x="2098243" y="0"/>
                  </a:lnTo>
                  <a:close/>
                </a:path>
                <a:path w="2259965" h="492125">
                  <a:moveTo>
                    <a:pt x="2259634" y="140169"/>
                  </a:moveTo>
                  <a:lnTo>
                    <a:pt x="1055878" y="140169"/>
                  </a:lnTo>
                  <a:lnTo>
                    <a:pt x="1055878" y="391452"/>
                  </a:lnTo>
                  <a:lnTo>
                    <a:pt x="2259634" y="391452"/>
                  </a:lnTo>
                  <a:lnTo>
                    <a:pt x="2259634" y="140169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58400" cy="77723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0058400" cy="11658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" y="1760220"/>
              <a:ext cx="9144000" cy="418337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426453" y="6374079"/>
            <a:ext cx="18338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C</a:t>
            </a:r>
            <a:r>
              <a:rPr sz="1800" b="1" dirty="0">
                <a:latin typeface="Calibri"/>
                <a:cs typeface="Calibri"/>
              </a:rPr>
              <a:t>lick</a:t>
            </a:r>
            <a:r>
              <a:rPr sz="1800" b="1" spc="-9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dirty="0">
                <a:latin typeface="Calibri"/>
                <a:cs typeface="Calibri"/>
              </a:rPr>
              <a:t>n </a:t>
            </a:r>
            <a:r>
              <a:rPr sz="1800" b="1" spc="-1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“</a:t>
            </a:r>
            <a:r>
              <a:rPr sz="1800" b="1" spc="-90" dirty="0"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oce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ed</a:t>
            </a:r>
            <a:r>
              <a:rPr sz="1800" b="1" dirty="0">
                <a:latin typeface="Calibri"/>
                <a:cs typeface="Calibri"/>
              </a:rPr>
              <a:t>”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242303" y="3124200"/>
            <a:ext cx="2603500" cy="3740150"/>
            <a:chOff x="6242303" y="3124200"/>
            <a:chExt cx="2603500" cy="374015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55051" y="3124200"/>
              <a:ext cx="76198" cy="7924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248399" y="6324600"/>
              <a:ext cx="2590800" cy="533400"/>
            </a:xfrm>
            <a:custGeom>
              <a:avLst/>
              <a:gdLst/>
              <a:ahLst/>
              <a:cxnLst/>
              <a:rect l="l" t="t" r="r" b="b"/>
              <a:pathLst>
                <a:path w="2590800" h="533400">
                  <a:moveTo>
                    <a:pt x="0" y="266700"/>
                  </a:moveTo>
                  <a:lnTo>
                    <a:pt x="18161" y="222224"/>
                  </a:lnTo>
                  <a:lnTo>
                    <a:pt x="49529" y="193814"/>
                  </a:lnTo>
                  <a:lnTo>
                    <a:pt x="95250" y="166624"/>
                  </a:lnTo>
                  <a:lnTo>
                    <a:pt x="154432" y="140843"/>
                  </a:lnTo>
                  <a:lnTo>
                    <a:pt x="226313" y="116586"/>
                  </a:lnTo>
                  <a:lnTo>
                    <a:pt x="266573" y="105028"/>
                  </a:lnTo>
                  <a:lnTo>
                    <a:pt x="309879" y="94106"/>
                  </a:lnTo>
                  <a:lnTo>
                    <a:pt x="355726" y="83565"/>
                  </a:lnTo>
                  <a:lnTo>
                    <a:pt x="404241" y="73533"/>
                  </a:lnTo>
                  <a:lnTo>
                    <a:pt x="455295" y="64008"/>
                  </a:lnTo>
                  <a:lnTo>
                    <a:pt x="508634" y="55118"/>
                  </a:lnTo>
                  <a:lnTo>
                    <a:pt x="564260" y="46862"/>
                  </a:lnTo>
                  <a:lnTo>
                    <a:pt x="622173" y="39115"/>
                  </a:lnTo>
                  <a:lnTo>
                    <a:pt x="681990" y="32003"/>
                  </a:lnTo>
                  <a:lnTo>
                    <a:pt x="743839" y="25527"/>
                  </a:lnTo>
                  <a:lnTo>
                    <a:pt x="807593" y="19684"/>
                  </a:lnTo>
                  <a:lnTo>
                    <a:pt x="872871" y="14605"/>
                  </a:lnTo>
                  <a:lnTo>
                    <a:pt x="939926" y="10287"/>
                  </a:lnTo>
                  <a:lnTo>
                    <a:pt x="1008506" y="6603"/>
                  </a:lnTo>
                  <a:lnTo>
                    <a:pt x="1078356" y="3809"/>
                  </a:lnTo>
                  <a:lnTo>
                    <a:pt x="1149603" y="1650"/>
                  </a:lnTo>
                  <a:lnTo>
                    <a:pt x="1221994" y="381"/>
                  </a:lnTo>
                  <a:lnTo>
                    <a:pt x="1295400" y="0"/>
                  </a:lnTo>
                  <a:lnTo>
                    <a:pt x="1368932" y="381"/>
                  </a:lnTo>
                  <a:lnTo>
                    <a:pt x="1441450" y="1650"/>
                  </a:lnTo>
                  <a:lnTo>
                    <a:pt x="1512824" y="3809"/>
                  </a:lnTo>
                  <a:lnTo>
                    <a:pt x="1582801" y="6603"/>
                  </a:lnTo>
                  <a:lnTo>
                    <a:pt x="1651380" y="10287"/>
                  </a:lnTo>
                  <a:lnTo>
                    <a:pt x="1718436" y="14605"/>
                  </a:lnTo>
                  <a:lnTo>
                    <a:pt x="1783842" y="19684"/>
                  </a:lnTo>
                  <a:lnTo>
                    <a:pt x="1847596" y="25527"/>
                  </a:lnTo>
                  <a:lnTo>
                    <a:pt x="1909445" y="32003"/>
                  </a:lnTo>
                  <a:lnTo>
                    <a:pt x="1969389" y="39115"/>
                  </a:lnTo>
                  <a:lnTo>
                    <a:pt x="2027174" y="46862"/>
                  </a:lnTo>
                  <a:lnTo>
                    <a:pt x="2082800" y="55118"/>
                  </a:lnTo>
                  <a:lnTo>
                    <a:pt x="2136140" y="64008"/>
                  </a:lnTo>
                  <a:lnTo>
                    <a:pt x="2187194" y="73533"/>
                  </a:lnTo>
                  <a:lnTo>
                    <a:pt x="2235580" y="83565"/>
                  </a:lnTo>
                  <a:lnTo>
                    <a:pt x="2281428" y="94106"/>
                  </a:lnTo>
                  <a:lnTo>
                    <a:pt x="2324607" y="105028"/>
                  </a:lnTo>
                  <a:lnTo>
                    <a:pt x="2364994" y="116586"/>
                  </a:lnTo>
                  <a:lnTo>
                    <a:pt x="2402331" y="128524"/>
                  </a:lnTo>
                  <a:lnTo>
                    <a:pt x="2467864" y="153543"/>
                  </a:lnTo>
                  <a:lnTo>
                    <a:pt x="2520315" y="180047"/>
                  </a:lnTo>
                  <a:lnTo>
                    <a:pt x="2558923" y="207886"/>
                  </a:lnTo>
                  <a:lnTo>
                    <a:pt x="2588768" y="251663"/>
                  </a:lnTo>
                  <a:lnTo>
                    <a:pt x="2590800" y="266700"/>
                  </a:lnTo>
                  <a:lnTo>
                    <a:pt x="2588768" y="281889"/>
                  </a:lnTo>
                  <a:lnTo>
                    <a:pt x="2558923" y="325983"/>
                  </a:lnTo>
                  <a:lnTo>
                    <a:pt x="2520315" y="353936"/>
                  </a:lnTo>
                  <a:lnTo>
                    <a:pt x="2467864" y="380542"/>
                  </a:lnTo>
                  <a:lnTo>
                    <a:pt x="2402331" y="405612"/>
                  </a:lnTo>
                  <a:lnTo>
                    <a:pt x="2364994" y="417512"/>
                  </a:lnTo>
                  <a:lnTo>
                    <a:pt x="2324607" y="428967"/>
                  </a:lnTo>
                  <a:lnTo>
                    <a:pt x="2281428" y="439940"/>
                  </a:lnTo>
                  <a:lnTo>
                    <a:pt x="2235580" y="450430"/>
                  </a:lnTo>
                  <a:lnTo>
                    <a:pt x="2187194" y="460400"/>
                  </a:lnTo>
                  <a:lnTo>
                    <a:pt x="2136140" y="469836"/>
                  </a:lnTo>
                  <a:lnTo>
                    <a:pt x="2082800" y="478713"/>
                  </a:lnTo>
                  <a:lnTo>
                    <a:pt x="2027174" y="486994"/>
                  </a:lnTo>
                  <a:lnTo>
                    <a:pt x="1969389" y="494677"/>
                  </a:lnTo>
                  <a:lnTo>
                    <a:pt x="1909445" y="501738"/>
                  </a:lnTo>
                  <a:lnTo>
                    <a:pt x="1847596" y="508152"/>
                  </a:lnTo>
                  <a:lnTo>
                    <a:pt x="1783842" y="513880"/>
                  </a:lnTo>
                  <a:lnTo>
                    <a:pt x="1718436" y="518934"/>
                  </a:lnTo>
                  <a:lnTo>
                    <a:pt x="1651380" y="523252"/>
                  </a:lnTo>
                  <a:lnTo>
                    <a:pt x="1582801" y="526846"/>
                  </a:lnTo>
                  <a:lnTo>
                    <a:pt x="1512824" y="529678"/>
                  </a:lnTo>
                  <a:lnTo>
                    <a:pt x="1441450" y="531736"/>
                  </a:lnTo>
                  <a:lnTo>
                    <a:pt x="1368932" y="532980"/>
                  </a:lnTo>
                  <a:lnTo>
                    <a:pt x="1295400" y="533400"/>
                  </a:lnTo>
                  <a:lnTo>
                    <a:pt x="1221994" y="532980"/>
                  </a:lnTo>
                  <a:lnTo>
                    <a:pt x="1149603" y="531736"/>
                  </a:lnTo>
                  <a:lnTo>
                    <a:pt x="1078356" y="529678"/>
                  </a:lnTo>
                  <a:lnTo>
                    <a:pt x="1008506" y="526846"/>
                  </a:lnTo>
                  <a:lnTo>
                    <a:pt x="939926" y="523252"/>
                  </a:lnTo>
                  <a:lnTo>
                    <a:pt x="872871" y="518934"/>
                  </a:lnTo>
                  <a:lnTo>
                    <a:pt x="807593" y="513880"/>
                  </a:lnTo>
                  <a:lnTo>
                    <a:pt x="743839" y="508152"/>
                  </a:lnTo>
                  <a:lnTo>
                    <a:pt x="681990" y="501738"/>
                  </a:lnTo>
                  <a:lnTo>
                    <a:pt x="622173" y="494677"/>
                  </a:lnTo>
                  <a:lnTo>
                    <a:pt x="564260" y="486994"/>
                  </a:lnTo>
                  <a:lnTo>
                    <a:pt x="508634" y="478713"/>
                  </a:lnTo>
                  <a:lnTo>
                    <a:pt x="455295" y="469836"/>
                  </a:lnTo>
                  <a:lnTo>
                    <a:pt x="404241" y="460400"/>
                  </a:lnTo>
                  <a:lnTo>
                    <a:pt x="355726" y="450430"/>
                  </a:lnTo>
                  <a:lnTo>
                    <a:pt x="309879" y="439940"/>
                  </a:lnTo>
                  <a:lnTo>
                    <a:pt x="266573" y="428967"/>
                  </a:lnTo>
                  <a:lnTo>
                    <a:pt x="226313" y="417512"/>
                  </a:lnTo>
                  <a:lnTo>
                    <a:pt x="188849" y="405612"/>
                  </a:lnTo>
                  <a:lnTo>
                    <a:pt x="123189" y="380542"/>
                  </a:lnTo>
                  <a:lnTo>
                    <a:pt x="70612" y="353936"/>
                  </a:lnTo>
                  <a:lnTo>
                    <a:pt x="32003" y="325983"/>
                  </a:lnTo>
                  <a:lnTo>
                    <a:pt x="2032" y="281889"/>
                  </a:lnTo>
                  <a:lnTo>
                    <a:pt x="0" y="266700"/>
                  </a:lnTo>
                </a:path>
              </a:pathLst>
            </a:custGeom>
            <a:ln w="1219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531607" y="3200400"/>
              <a:ext cx="175260" cy="3126105"/>
            </a:xfrm>
            <a:custGeom>
              <a:avLst/>
              <a:gdLst/>
              <a:ahLst/>
              <a:cxnLst/>
              <a:rect l="l" t="t" r="r" b="b"/>
              <a:pathLst>
                <a:path w="175259" h="3126104">
                  <a:moveTo>
                    <a:pt x="149225" y="0"/>
                  </a:moveTo>
                  <a:lnTo>
                    <a:pt x="0" y="3124073"/>
                  </a:lnTo>
                  <a:lnTo>
                    <a:pt x="26035" y="3125597"/>
                  </a:lnTo>
                  <a:lnTo>
                    <a:pt x="175260" y="1524"/>
                  </a:lnTo>
                  <a:lnTo>
                    <a:pt x="149225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679575" y="6387795"/>
            <a:ext cx="7670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800" b="1" spc="-8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ep</a:t>
            </a:r>
            <a:r>
              <a:rPr sz="1800" b="1" spc="-1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23: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58400" cy="77723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0058400" cy="11658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" y="1755648"/>
              <a:ext cx="9144000" cy="236220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67257" y="4892802"/>
            <a:ext cx="1992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S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dirty="0">
                <a:latin typeface="Calibri"/>
                <a:cs typeface="Calibri"/>
              </a:rPr>
              <a:t>l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spc="-10" dirty="0">
                <a:latin typeface="Calibri"/>
                <a:cs typeface="Calibri"/>
              </a:rPr>
              <a:t>c</a:t>
            </a:r>
            <a:r>
              <a:rPr sz="1800" b="1" dirty="0">
                <a:latin typeface="Calibri"/>
                <a:cs typeface="Calibri"/>
              </a:rPr>
              <a:t>t</a:t>
            </a:r>
            <a:r>
              <a:rPr sz="1800" b="1" spc="-1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spc="-35" dirty="0">
                <a:latin typeface="Calibri"/>
                <a:cs typeface="Calibri"/>
              </a:rPr>
              <a:t>c</a:t>
            </a:r>
            <a:r>
              <a:rPr sz="1800" b="1" dirty="0">
                <a:latin typeface="Calibri"/>
                <a:cs typeface="Calibri"/>
              </a:rPr>
              <a:t>o</a:t>
            </a:r>
            <a:r>
              <a:rPr sz="1800" b="1" spc="5" dirty="0">
                <a:latin typeface="Calibri"/>
                <a:cs typeface="Calibri"/>
              </a:rPr>
              <a:t>n</a:t>
            </a:r>
            <a:r>
              <a:rPr sz="1800" b="1" dirty="0">
                <a:latin typeface="Calibri"/>
                <a:cs typeface="Calibri"/>
              </a:rPr>
              <a:t>d</a:t>
            </a:r>
            <a:r>
              <a:rPr sz="1800" b="1" spc="-125" dirty="0">
                <a:latin typeface="Calibri"/>
                <a:cs typeface="Calibri"/>
              </a:rPr>
              <a:t> </a:t>
            </a:r>
            <a:r>
              <a:rPr sz="1800" b="1" spc="-40" dirty="0">
                <a:latin typeface="Calibri"/>
                <a:cs typeface="Calibri"/>
              </a:rPr>
              <a:t>O</a:t>
            </a:r>
            <a:r>
              <a:rPr sz="1800" b="1" spc="-45" dirty="0">
                <a:latin typeface="Calibri"/>
                <a:cs typeface="Calibri"/>
              </a:rPr>
              <a:t>p</a:t>
            </a:r>
            <a:r>
              <a:rPr sz="1800" b="1" spc="-15" dirty="0">
                <a:latin typeface="Calibri"/>
                <a:cs typeface="Calibri"/>
              </a:rPr>
              <a:t>ti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dirty="0"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87069" y="3468623"/>
            <a:ext cx="2603500" cy="1906905"/>
            <a:chOff x="687069" y="3468623"/>
            <a:chExt cx="2603500" cy="190690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35480" y="3468623"/>
              <a:ext cx="71627" cy="8382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93419" y="4835651"/>
              <a:ext cx="2590800" cy="533400"/>
            </a:xfrm>
            <a:custGeom>
              <a:avLst/>
              <a:gdLst/>
              <a:ahLst/>
              <a:cxnLst/>
              <a:rect l="l" t="t" r="r" b="b"/>
              <a:pathLst>
                <a:path w="2590800" h="533400">
                  <a:moveTo>
                    <a:pt x="0" y="266700"/>
                  </a:moveTo>
                  <a:lnTo>
                    <a:pt x="18097" y="222250"/>
                  </a:lnTo>
                  <a:lnTo>
                    <a:pt x="49377" y="193802"/>
                  </a:lnTo>
                  <a:lnTo>
                    <a:pt x="95008" y="166624"/>
                  </a:lnTo>
                  <a:lnTo>
                    <a:pt x="154127" y="140843"/>
                  </a:lnTo>
                  <a:lnTo>
                    <a:pt x="225844" y="116586"/>
                  </a:lnTo>
                  <a:lnTo>
                    <a:pt x="266166" y="105029"/>
                  </a:lnTo>
                  <a:lnTo>
                    <a:pt x="309308" y="94106"/>
                  </a:lnTo>
                  <a:lnTo>
                    <a:pt x="355180" y="83566"/>
                  </a:lnTo>
                  <a:lnTo>
                    <a:pt x="403656" y="73533"/>
                  </a:lnTo>
                  <a:lnTo>
                    <a:pt x="454621" y="64008"/>
                  </a:lnTo>
                  <a:lnTo>
                    <a:pt x="507987" y="55118"/>
                  </a:lnTo>
                  <a:lnTo>
                    <a:pt x="563638" y="46862"/>
                  </a:lnTo>
                  <a:lnTo>
                    <a:pt x="621411" y="39116"/>
                  </a:lnTo>
                  <a:lnTo>
                    <a:pt x="681355" y="32004"/>
                  </a:lnTo>
                  <a:lnTo>
                    <a:pt x="743204" y="25527"/>
                  </a:lnTo>
                  <a:lnTo>
                    <a:pt x="806958" y="19685"/>
                  </a:lnTo>
                  <a:lnTo>
                    <a:pt x="872363" y="14605"/>
                  </a:lnTo>
                  <a:lnTo>
                    <a:pt x="939419" y="10287"/>
                  </a:lnTo>
                  <a:lnTo>
                    <a:pt x="1007999" y="6604"/>
                  </a:lnTo>
                  <a:lnTo>
                    <a:pt x="1077976" y="3810"/>
                  </a:lnTo>
                  <a:lnTo>
                    <a:pt x="1149350" y="1650"/>
                  </a:lnTo>
                  <a:lnTo>
                    <a:pt x="1221867" y="381"/>
                  </a:lnTo>
                  <a:lnTo>
                    <a:pt x="1295400" y="0"/>
                  </a:lnTo>
                  <a:lnTo>
                    <a:pt x="1368806" y="381"/>
                  </a:lnTo>
                  <a:lnTo>
                    <a:pt x="1441196" y="1650"/>
                  </a:lnTo>
                  <a:lnTo>
                    <a:pt x="1512443" y="3810"/>
                  </a:lnTo>
                  <a:lnTo>
                    <a:pt x="1582293" y="6604"/>
                  </a:lnTo>
                  <a:lnTo>
                    <a:pt x="1650873" y="10287"/>
                  </a:lnTo>
                  <a:lnTo>
                    <a:pt x="1717802" y="14605"/>
                  </a:lnTo>
                  <a:lnTo>
                    <a:pt x="1783207" y="19685"/>
                  </a:lnTo>
                  <a:lnTo>
                    <a:pt x="1846961" y="25527"/>
                  </a:lnTo>
                  <a:lnTo>
                    <a:pt x="1908810" y="32004"/>
                  </a:lnTo>
                  <a:lnTo>
                    <a:pt x="1968627" y="39116"/>
                  </a:lnTo>
                  <a:lnTo>
                    <a:pt x="2026539" y="46862"/>
                  </a:lnTo>
                  <a:lnTo>
                    <a:pt x="2082165" y="55118"/>
                  </a:lnTo>
                  <a:lnTo>
                    <a:pt x="2135505" y="64008"/>
                  </a:lnTo>
                  <a:lnTo>
                    <a:pt x="2186559" y="73533"/>
                  </a:lnTo>
                  <a:lnTo>
                    <a:pt x="2235073" y="83566"/>
                  </a:lnTo>
                  <a:lnTo>
                    <a:pt x="2280920" y="94106"/>
                  </a:lnTo>
                  <a:lnTo>
                    <a:pt x="2324227" y="105029"/>
                  </a:lnTo>
                  <a:lnTo>
                    <a:pt x="2364486" y="116586"/>
                  </a:lnTo>
                  <a:lnTo>
                    <a:pt x="2401951" y="128524"/>
                  </a:lnTo>
                  <a:lnTo>
                    <a:pt x="2467610" y="153543"/>
                  </a:lnTo>
                  <a:lnTo>
                    <a:pt x="2520188" y="180086"/>
                  </a:lnTo>
                  <a:lnTo>
                    <a:pt x="2558796" y="207899"/>
                  </a:lnTo>
                  <a:lnTo>
                    <a:pt x="2588768" y="251714"/>
                  </a:lnTo>
                  <a:lnTo>
                    <a:pt x="2590800" y="266700"/>
                  </a:lnTo>
                  <a:lnTo>
                    <a:pt x="2588768" y="281940"/>
                  </a:lnTo>
                  <a:lnTo>
                    <a:pt x="2558796" y="326009"/>
                  </a:lnTo>
                  <a:lnTo>
                    <a:pt x="2520188" y="353949"/>
                  </a:lnTo>
                  <a:lnTo>
                    <a:pt x="2467610" y="380492"/>
                  </a:lnTo>
                  <a:lnTo>
                    <a:pt x="2401951" y="405638"/>
                  </a:lnTo>
                  <a:lnTo>
                    <a:pt x="2364486" y="417449"/>
                  </a:lnTo>
                  <a:lnTo>
                    <a:pt x="2324227" y="429006"/>
                  </a:lnTo>
                  <a:lnTo>
                    <a:pt x="2280920" y="439928"/>
                  </a:lnTo>
                  <a:lnTo>
                    <a:pt x="2235073" y="450469"/>
                  </a:lnTo>
                  <a:lnTo>
                    <a:pt x="2186559" y="460375"/>
                  </a:lnTo>
                  <a:lnTo>
                    <a:pt x="2135505" y="469773"/>
                  </a:lnTo>
                  <a:lnTo>
                    <a:pt x="2082165" y="478663"/>
                  </a:lnTo>
                  <a:lnTo>
                    <a:pt x="2026539" y="487045"/>
                  </a:lnTo>
                  <a:lnTo>
                    <a:pt x="1968627" y="494665"/>
                  </a:lnTo>
                  <a:lnTo>
                    <a:pt x="1908810" y="501777"/>
                  </a:lnTo>
                  <a:lnTo>
                    <a:pt x="1846961" y="508127"/>
                  </a:lnTo>
                  <a:lnTo>
                    <a:pt x="1783207" y="513842"/>
                  </a:lnTo>
                  <a:lnTo>
                    <a:pt x="1717802" y="518922"/>
                  </a:lnTo>
                  <a:lnTo>
                    <a:pt x="1650873" y="523240"/>
                  </a:lnTo>
                  <a:lnTo>
                    <a:pt x="1582293" y="526796"/>
                  </a:lnTo>
                  <a:lnTo>
                    <a:pt x="1512443" y="529717"/>
                  </a:lnTo>
                  <a:lnTo>
                    <a:pt x="1441196" y="531749"/>
                  </a:lnTo>
                  <a:lnTo>
                    <a:pt x="1368806" y="533019"/>
                  </a:lnTo>
                  <a:lnTo>
                    <a:pt x="1295400" y="533400"/>
                  </a:lnTo>
                  <a:lnTo>
                    <a:pt x="1221867" y="533019"/>
                  </a:lnTo>
                  <a:lnTo>
                    <a:pt x="1149350" y="531749"/>
                  </a:lnTo>
                  <a:lnTo>
                    <a:pt x="1077976" y="529717"/>
                  </a:lnTo>
                  <a:lnTo>
                    <a:pt x="1007999" y="526796"/>
                  </a:lnTo>
                  <a:lnTo>
                    <a:pt x="939419" y="523240"/>
                  </a:lnTo>
                  <a:lnTo>
                    <a:pt x="872363" y="518922"/>
                  </a:lnTo>
                  <a:lnTo>
                    <a:pt x="806958" y="513842"/>
                  </a:lnTo>
                  <a:lnTo>
                    <a:pt x="743204" y="508127"/>
                  </a:lnTo>
                  <a:lnTo>
                    <a:pt x="681355" y="501777"/>
                  </a:lnTo>
                  <a:lnTo>
                    <a:pt x="621411" y="494665"/>
                  </a:lnTo>
                  <a:lnTo>
                    <a:pt x="563638" y="487045"/>
                  </a:lnTo>
                  <a:lnTo>
                    <a:pt x="507987" y="478663"/>
                  </a:lnTo>
                  <a:lnTo>
                    <a:pt x="454621" y="469773"/>
                  </a:lnTo>
                  <a:lnTo>
                    <a:pt x="403656" y="460375"/>
                  </a:lnTo>
                  <a:lnTo>
                    <a:pt x="355180" y="450469"/>
                  </a:lnTo>
                  <a:lnTo>
                    <a:pt x="309308" y="439928"/>
                  </a:lnTo>
                  <a:lnTo>
                    <a:pt x="266166" y="429006"/>
                  </a:lnTo>
                  <a:lnTo>
                    <a:pt x="225844" y="417449"/>
                  </a:lnTo>
                  <a:lnTo>
                    <a:pt x="188455" y="405638"/>
                  </a:lnTo>
                  <a:lnTo>
                    <a:pt x="122936" y="380492"/>
                  </a:lnTo>
                  <a:lnTo>
                    <a:pt x="70459" y="353949"/>
                  </a:lnTo>
                  <a:lnTo>
                    <a:pt x="31889" y="326009"/>
                  </a:lnTo>
                  <a:lnTo>
                    <a:pt x="2044" y="281940"/>
                  </a:lnTo>
                  <a:lnTo>
                    <a:pt x="0" y="266700"/>
                  </a:lnTo>
                </a:path>
              </a:pathLst>
            </a:custGeom>
            <a:ln w="1219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25523" y="3537203"/>
              <a:ext cx="457200" cy="1307465"/>
            </a:xfrm>
            <a:custGeom>
              <a:avLst/>
              <a:gdLst/>
              <a:ahLst/>
              <a:cxnLst/>
              <a:rect l="l" t="t" r="r" b="b"/>
              <a:pathLst>
                <a:path w="457200" h="1307464">
                  <a:moveTo>
                    <a:pt x="432688" y="0"/>
                  </a:moveTo>
                  <a:lnTo>
                    <a:pt x="0" y="1299718"/>
                  </a:lnTo>
                  <a:lnTo>
                    <a:pt x="24384" y="1307338"/>
                  </a:lnTo>
                  <a:lnTo>
                    <a:pt x="457073" y="7747"/>
                  </a:lnTo>
                  <a:lnTo>
                    <a:pt x="432688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519929" y="4856810"/>
            <a:ext cx="31464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Cli</a:t>
            </a:r>
            <a:r>
              <a:rPr sz="1800" b="1" dirty="0">
                <a:latin typeface="Calibri"/>
                <a:cs typeface="Calibri"/>
              </a:rPr>
              <a:t>ck</a:t>
            </a:r>
            <a:r>
              <a:rPr sz="1800" b="1" spc="-1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on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45" dirty="0">
                <a:latin typeface="Calibri"/>
                <a:cs typeface="Calibri"/>
              </a:rPr>
              <a:t>“C</a:t>
            </a:r>
            <a:r>
              <a:rPr sz="1800" b="1" spc="-90" dirty="0">
                <a:latin typeface="Calibri"/>
                <a:cs typeface="Calibri"/>
              </a:rPr>
              <a:t>r</a:t>
            </a:r>
            <a:r>
              <a:rPr sz="1800" b="1" spc="-20" dirty="0">
                <a:latin typeface="Calibri"/>
                <a:cs typeface="Calibri"/>
              </a:rPr>
              <a:t>e</a:t>
            </a:r>
            <a:r>
              <a:rPr sz="1800" b="1" spc="-50" dirty="0">
                <a:latin typeface="Calibri"/>
                <a:cs typeface="Calibri"/>
              </a:rPr>
              <a:t>a</a:t>
            </a:r>
            <a:r>
              <a:rPr sz="1800" b="1" spc="-75" dirty="0">
                <a:latin typeface="Calibri"/>
                <a:cs typeface="Calibri"/>
              </a:rPr>
              <a:t>t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114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</a:t>
            </a:r>
            <a:r>
              <a:rPr sz="1800" b="1" spc="-20" dirty="0">
                <a:latin typeface="Calibri"/>
                <a:cs typeface="Calibri"/>
              </a:rPr>
              <a:t>e</a:t>
            </a:r>
            <a:r>
              <a:rPr sz="1800" b="1" dirty="0">
                <a:latin typeface="Calibri"/>
                <a:cs typeface="Calibri"/>
              </a:rPr>
              <a:t>w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A</a:t>
            </a:r>
            <a:r>
              <a:rPr sz="1800" b="1" dirty="0">
                <a:latin typeface="Calibri"/>
                <a:cs typeface="Calibri"/>
              </a:rPr>
              <a:t>pp</a:t>
            </a:r>
            <a:r>
              <a:rPr sz="1800" b="1" spc="-25" dirty="0">
                <a:latin typeface="Calibri"/>
                <a:cs typeface="Calibri"/>
              </a:rPr>
              <a:t>l</a:t>
            </a:r>
            <a:r>
              <a:rPr sz="1800" b="1" spc="-40" dirty="0">
                <a:latin typeface="Calibri"/>
                <a:cs typeface="Calibri"/>
              </a:rPr>
              <a:t>i</a:t>
            </a:r>
            <a:r>
              <a:rPr sz="1800" b="1" spc="-35" dirty="0">
                <a:latin typeface="Calibri"/>
                <a:cs typeface="Calibri"/>
              </a:rPr>
              <a:t>c</a:t>
            </a:r>
            <a:r>
              <a:rPr sz="1800" b="1" spc="-65" dirty="0">
                <a:latin typeface="Calibri"/>
                <a:cs typeface="Calibri"/>
              </a:rPr>
              <a:t>a</a:t>
            </a:r>
            <a:r>
              <a:rPr sz="1800" b="1" spc="-15" dirty="0">
                <a:latin typeface="Calibri"/>
                <a:cs typeface="Calibri"/>
              </a:rPr>
              <a:t>t</a:t>
            </a:r>
            <a:r>
              <a:rPr sz="1800" b="1" spc="-35" dirty="0">
                <a:latin typeface="Calibri"/>
                <a:cs typeface="Calibri"/>
              </a:rPr>
              <a:t>i</a:t>
            </a:r>
            <a:r>
              <a:rPr sz="1800" b="1" spc="-25" dirty="0">
                <a:latin typeface="Calibri"/>
                <a:cs typeface="Calibri"/>
              </a:rPr>
              <a:t>o</a:t>
            </a:r>
            <a:r>
              <a:rPr sz="1800" b="1" spc="-35" dirty="0">
                <a:latin typeface="Calibri"/>
                <a:cs typeface="Calibri"/>
              </a:rPr>
              <a:t>n</a:t>
            </a:r>
            <a:r>
              <a:rPr sz="1800" b="1" dirty="0">
                <a:latin typeface="Calibri"/>
                <a:cs typeface="Calibri"/>
              </a:rPr>
              <a:t>”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343400" y="4800600"/>
            <a:ext cx="3581400" cy="533400"/>
          </a:xfrm>
          <a:custGeom>
            <a:avLst/>
            <a:gdLst/>
            <a:ahLst/>
            <a:cxnLst/>
            <a:rect l="l" t="t" r="r" b="b"/>
            <a:pathLst>
              <a:path w="3581400" h="533400">
                <a:moveTo>
                  <a:pt x="0" y="266700"/>
                </a:moveTo>
                <a:lnTo>
                  <a:pt x="26035" y="221487"/>
                </a:lnTo>
                <a:lnTo>
                  <a:pt x="57658" y="199644"/>
                </a:lnTo>
                <a:lnTo>
                  <a:pt x="100964" y="178562"/>
                </a:lnTo>
                <a:lnTo>
                  <a:pt x="155575" y="158242"/>
                </a:lnTo>
                <a:lnTo>
                  <a:pt x="220852" y="138811"/>
                </a:lnTo>
                <a:lnTo>
                  <a:pt x="296163" y="120268"/>
                </a:lnTo>
                <a:lnTo>
                  <a:pt x="337312" y="111379"/>
                </a:lnTo>
                <a:lnTo>
                  <a:pt x="381000" y="102743"/>
                </a:lnTo>
                <a:lnTo>
                  <a:pt x="426847" y="94361"/>
                </a:lnTo>
                <a:lnTo>
                  <a:pt x="474852" y="86232"/>
                </a:lnTo>
                <a:lnTo>
                  <a:pt x="525017" y="78486"/>
                </a:lnTo>
                <a:lnTo>
                  <a:pt x="577214" y="70993"/>
                </a:lnTo>
                <a:lnTo>
                  <a:pt x="631444" y="63881"/>
                </a:lnTo>
                <a:lnTo>
                  <a:pt x="687577" y="57023"/>
                </a:lnTo>
                <a:lnTo>
                  <a:pt x="745489" y="50418"/>
                </a:lnTo>
                <a:lnTo>
                  <a:pt x="805179" y="44323"/>
                </a:lnTo>
                <a:lnTo>
                  <a:pt x="866648" y="38481"/>
                </a:lnTo>
                <a:lnTo>
                  <a:pt x="929766" y="33019"/>
                </a:lnTo>
                <a:lnTo>
                  <a:pt x="994410" y="27939"/>
                </a:lnTo>
                <a:lnTo>
                  <a:pt x="1060577" y="23241"/>
                </a:lnTo>
                <a:lnTo>
                  <a:pt x="1128267" y="19050"/>
                </a:lnTo>
                <a:lnTo>
                  <a:pt x="1197228" y="15112"/>
                </a:lnTo>
                <a:lnTo>
                  <a:pt x="1267587" y="11683"/>
                </a:lnTo>
                <a:lnTo>
                  <a:pt x="1339088" y="8636"/>
                </a:lnTo>
                <a:lnTo>
                  <a:pt x="1411859" y="6095"/>
                </a:lnTo>
                <a:lnTo>
                  <a:pt x="1485646" y="3937"/>
                </a:lnTo>
                <a:lnTo>
                  <a:pt x="1560576" y="2158"/>
                </a:lnTo>
                <a:lnTo>
                  <a:pt x="1636395" y="1016"/>
                </a:lnTo>
                <a:lnTo>
                  <a:pt x="1713102" y="254"/>
                </a:lnTo>
                <a:lnTo>
                  <a:pt x="1790700" y="0"/>
                </a:lnTo>
                <a:lnTo>
                  <a:pt x="1868424" y="254"/>
                </a:lnTo>
                <a:lnTo>
                  <a:pt x="1945259" y="1016"/>
                </a:lnTo>
                <a:lnTo>
                  <a:pt x="2021204" y="2158"/>
                </a:lnTo>
                <a:lnTo>
                  <a:pt x="2096135" y="3937"/>
                </a:lnTo>
                <a:lnTo>
                  <a:pt x="2170049" y="6095"/>
                </a:lnTo>
                <a:lnTo>
                  <a:pt x="2242820" y="8636"/>
                </a:lnTo>
                <a:lnTo>
                  <a:pt x="2314321" y="11683"/>
                </a:lnTo>
                <a:lnTo>
                  <a:pt x="2384679" y="15112"/>
                </a:lnTo>
                <a:lnTo>
                  <a:pt x="2453767" y="19050"/>
                </a:lnTo>
                <a:lnTo>
                  <a:pt x="2521457" y="23241"/>
                </a:lnTo>
                <a:lnTo>
                  <a:pt x="2587625" y="27939"/>
                </a:lnTo>
                <a:lnTo>
                  <a:pt x="2652268" y="33019"/>
                </a:lnTo>
                <a:lnTo>
                  <a:pt x="2715386" y="38481"/>
                </a:lnTo>
                <a:lnTo>
                  <a:pt x="2776854" y="44323"/>
                </a:lnTo>
                <a:lnTo>
                  <a:pt x="2836545" y="50418"/>
                </a:lnTo>
                <a:lnTo>
                  <a:pt x="2894456" y="57023"/>
                </a:lnTo>
                <a:lnTo>
                  <a:pt x="2950591" y="63881"/>
                </a:lnTo>
                <a:lnTo>
                  <a:pt x="3004820" y="70993"/>
                </a:lnTo>
                <a:lnTo>
                  <a:pt x="3056890" y="78486"/>
                </a:lnTo>
                <a:lnTo>
                  <a:pt x="3107054" y="86232"/>
                </a:lnTo>
                <a:lnTo>
                  <a:pt x="3155060" y="94361"/>
                </a:lnTo>
                <a:lnTo>
                  <a:pt x="3200907" y="102743"/>
                </a:lnTo>
                <a:lnTo>
                  <a:pt x="3244469" y="111379"/>
                </a:lnTo>
                <a:lnTo>
                  <a:pt x="3285744" y="120268"/>
                </a:lnTo>
                <a:lnTo>
                  <a:pt x="3324479" y="129412"/>
                </a:lnTo>
                <a:lnTo>
                  <a:pt x="3394836" y="148462"/>
                </a:lnTo>
                <a:lnTo>
                  <a:pt x="3454654" y="168401"/>
                </a:lnTo>
                <a:lnTo>
                  <a:pt x="3503676" y="189102"/>
                </a:lnTo>
                <a:lnTo>
                  <a:pt x="3541141" y="210566"/>
                </a:lnTo>
                <a:lnTo>
                  <a:pt x="3574796" y="243839"/>
                </a:lnTo>
                <a:lnTo>
                  <a:pt x="3581400" y="266700"/>
                </a:lnTo>
                <a:lnTo>
                  <a:pt x="3579749" y="278256"/>
                </a:lnTo>
                <a:lnTo>
                  <a:pt x="3555492" y="312293"/>
                </a:lnTo>
                <a:lnTo>
                  <a:pt x="3523869" y="334263"/>
                </a:lnTo>
                <a:lnTo>
                  <a:pt x="3480561" y="355345"/>
                </a:lnTo>
                <a:lnTo>
                  <a:pt x="3426079" y="375793"/>
                </a:lnTo>
                <a:lnTo>
                  <a:pt x="3360928" y="395224"/>
                </a:lnTo>
                <a:lnTo>
                  <a:pt x="3285744" y="413766"/>
                </a:lnTo>
                <a:lnTo>
                  <a:pt x="3244469" y="422656"/>
                </a:lnTo>
                <a:lnTo>
                  <a:pt x="3200907" y="431292"/>
                </a:lnTo>
                <a:lnTo>
                  <a:pt x="3155060" y="439674"/>
                </a:lnTo>
                <a:lnTo>
                  <a:pt x="3107054" y="447675"/>
                </a:lnTo>
                <a:lnTo>
                  <a:pt x="3056890" y="455422"/>
                </a:lnTo>
                <a:lnTo>
                  <a:pt x="3004820" y="462914"/>
                </a:lnTo>
                <a:lnTo>
                  <a:pt x="2950591" y="470026"/>
                </a:lnTo>
                <a:lnTo>
                  <a:pt x="2894456" y="476885"/>
                </a:lnTo>
                <a:lnTo>
                  <a:pt x="2836545" y="483362"/>
                </a:lnTo>
                <a:lnTo>
                  <a:pt x="2776854" y="489457"/>
                </a:lnTo>
                <a:lnTo>
                  <a:pt x="2715386" y="495300"/>
                </a:lnTo>
                <a:lnTo>
                  <a:pt x="2652268" y="500633"/>
                </a:lnTo>
                <a:lnTo>
                  <a:pt x="2587625" y="505713"/>
                </a:lnTo>
                <a:lnTo>
                  <a:pt x="2521457" y="510286"/>
                </a:lnTo>
                <a:lnTo>
                  <a:pt x="2453767" y="514604"/>
                </a:lnTo>
                <a:lnTo>
                  <a:pt x="2384679" y="518413"/>
                </a:lnTo>
                <a:lnTo>
                  <a:pt x="2314321" y="521843"/>
                </a:lnTo>
                <a:lnTo>
                  <a:pt x="2242820" y="524891"/>
                </a:lnTo>
                <a:lnTo>
                  <a:pt x="2170049" y="527431"/>
                </a:lnTo>
                <a:lnTo>
                  <a:pt x="2096135" y="529589"/>
                </a:lnTo>
                <a:lnTo>
                  <a:pt x="2021204" y="531241"/>
                </a:lnTo>
                <a:lnTo>
                  <a:pt x="1945259" y="532383"/>
                </a:lnTo>
                <a:lnTo>
                  <a:pt x="1868424" y="533145"/>
                </a:lnTo>
                <a:lnTo>
                  <a:pt x="1790700" y="533400"/>
                </a:lnTo>
                <a:lnTo>
                  <a:pt x="1713102" y="533145"/>
                </a:lnTo>
                <a:lnTo>
                  <a:pt x="1636395" y="532383"/>
                </a:lnTo>
                <a:lnTo>
                  <a:pt x="1560576" y="531241"/>
                </a:lnTo>
                <a:lnTo>
                  <a:pt x="1485646" y="529589"/>
                </a:lnTo>
                <a:lnTo>
                  <a:pt x="1411859" y="527431"/>
                </a:lnTo>
                <a:lnTo>
                  <a:pt x="1339088" y="524891"/>
                </a:lnTo>
                <a:lnTo>
                  <a:pt x="1267587" y="521843"/>
                </a:lnTo>
                <a:lnTo>
                  <a:pt x="1197228" y="518413"/>
                </a:lnTo>
                <a:lnTo>
                  <a:pt x="1128267" y="514604"/>
                </a:lnTo>
                <a:lnTo>
                  <a:pt x="1060577" y="510286"/>
                </a:lnTo>
                <a:lnTo>
                  <a:pt x="994410" y="505713"/>
                </a:lnTo>
                <a:lnTo>
                  <a:pt x="929766" y="500633"/>
                </a:lnTo>
                <a:lnTo>
                  <a:pt x="866648" y="495300"/>
                </a:lnTo>
                <a:lnTo>
                  <a:pt x="805179" y="489457"/>
                </a:lnTo>
                <a:lnTo>
                  <a:pt x="745489" y="483362"/>
                </a:lnTo>
                <a:lnTo>
                  <a:pt x="687577" y="476885"/>
                </a:lnTo>
                <a:lnTo>
                  <a:pt x="631444" y="470026"/>
                </a:lnTo>
                <a:lnTo>
                  <a:pt x="577214" y="462914"/>
                </a:lnTo>
                <a:lnTo>
                  <a:pt x="525017" y="455422"/>
                </a:lnTo>
                <a:lnTo>
                  <a:pt x="474852" y="447675"/>
                </a:lnTo>
                <a:lnTo>
                  <a:pt x="426847" y="439674"/>
                </a:lnTo>
                <a:lnTo>
                  <a:pt x="381000" y="431292"/>
                </a:lnTo>
                <a:lnTo>
                  <a:pt x="337312" y="422656"/>
                </a:lnTo>
                <a:lnTo>
                  <a:pt x="296163" y="413766"/>
                </a:lnTo>
                <a:lnTo>
                  <a:pt x="257175" y="404622"/>
                </a:lnTo>
                <a:lnTo>
                  <a:pt x="186944" y="385572"/>
                </a:lnTo>
                <a:lnTo>
                  <a:pt x="126873" y="365632"/>
                </a:lnTo>
                <a:lnTo>
                  <a:pt x="77850" y="344931"/>
                </a:lnTo>
                <a:lnTo>
                  <a:pt x="40259" y="323342"/>
                </a:lnTo>
                <a:lnTo>
                  <a:pt x="6603" y="289813"/>
                </a:lnTo>
                <a:lnTo>
                  <a:pt x="0" y="266700"/>
                </a:lnTo>
              </a:path>
            </a:pathLst>
          </a:custGeom>
          <a:ln w="1219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509264" y="4863845"/>
            <a:ext cx="4959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40" dirty="0">
                <a:latin typeface="Calibri"/>
                <a:cs typeface="Calibri"/>
              </a:rPr>
              <a:t>T</a:t>
            </a:r>
            <a:r>
              <a:rPr sz="1800" b="1" spc="5" dirty="0">
                <a:latin typeface="Calibri"/>
                <a:cs typeface="Calibri"/>
              </a:rPr>
              <a:t>he</a:t>
            </a:r>
            <a:r>
              <a:rPr sz="1800" b="1" dirty="0"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840735" y="2889250"/>
            <a:ext cx="5389245" cy="2000885"/>
            <a:chOff x="2840735" y="2889250"/>
            <a:chExt cx="5389245" cy="2000885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40735" y="3813047"/>
              <a:ext cx="85343" cy="6857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901695" y="3837432"/>
              <a:ext cx="1971675" cy="1052830"/>
            </a:xfrm>
            <a:custGeom>
              <a:avLst/>
              <a:gdLst/>
              <a:ahLst/>
              <a:cxnLst/>
              <a:rect l="l" t="t" r="r" b="b"/>
              <a:pathLst>
                <a:path w="1971675" h="1052829">
                  <a:moveTo>
                    <a:pt x="11937" y="0"/>
                  </a:moveTo>
                  <a:lnTo>
                    <a:pt x="0" y="22987"/>
                  </a:lnTo>
                  <a:lnTo>
                    <a:pt x="1960880" y="1052575"/>
                  </a:lnTo>
                  <a:lnTo>
                    <a:pt x="1971548" y="1029715"/>
                  </a:lnTo>
                  <a:lnTo>
                    <a:pt x="11937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400800" y="2895600"/>
              <a:ext cx="1823085" cy="533400"/>
            </a:xfrm>
            <a:custGeom>
              <a:avLst/>
              <a:gdLst/>
              <a:ahLst/>
              <a:cxnLst/>
              <a:rect l="l" t="t" r="r" b="b"/>
              <a:pathLst>
                <a:path w="1823084" h="533400">
                  <a:moveTo>
                    <a:pt x="0" y="266700"/>
                  </a:moveTo>
                  <a:lnTo>
                    <a:pt x="10795" y="225678"/>
                  </a:lnTo>
                  <a:lnTo>
                    <a:pt x="42290" y="186562"/>
                  </a:lnTo>
                  <a:lnTo>
                    <a:pt x="92710" y="149860"/>
                  </a:lnTo>
                  <a:lnTo>
                    <a:pt x="160400" y="115950"/>
                  </a:lnTo>
                  <a:lnTo>
                    <a:pt x="200278" y="100329"/>
                  </a:lnTo>
                  <a:lnTo>
                    <a:pt x="243967" y="85471"/>
                  </a:lnTo>
                  <a:lnTo>
                    <a:pt x="291083" y="71754"/>
                  </a:lnTo>
                  <a:lnTo>
                    <a:pt x="341375" y="58927"/>
                  </a:lnTo>
                  <a:lnTo>
                    <a:pt x="394970" y="47244"/>
                  </a:lnTo>
                  <a:lnTo>
                    <a:pt x="451484" y="36575"/>
                  </a:lnTo>
                  <a:lnTo>
                    <a:pt x="510794" y="27304"/>
                  </a:lnTo>
                  <a:lnTo>
                    <a:pt x="572389" y="19176"/>
                  </a:lnTo>
                  <a:lnTo>
                    <a:pt x="636397" y="12446"/>
                  </a:lnTo>
                  <a:lnTo>
                    <a:pt x="702564" y="7112"/>
                  </a:lnTo>
                  <a:lnTo>
                    <a:pt x="770508" y="3175"/>
                  </a:lnTo>
                  <a:lnTo>
                    <a:pt x="840231" y="762"/>
                  </a:lnTo>
                  <a:lnTo>
                    <a:pt x="911225" y="0"/>
                  </a:lnTo>
                  <a:lnTo>
                    <a:pt x="982345" y="762"/>
                  </a:lnTo>
                  <a:lnTo>
                    <a:pt x="1052068" y="3175"/>
                  </a:lnTo>
                  <a:lnTo>
                    <a:pt x="1120013" y="7112"/>
                  </a:lnTo>
                  <a:lnTo>
                    <a:pt x="1186179" y="12446"/>
                  </a:lnTo>
                  <a:lnTo>
                    <a:pt x="1250188" y="19176"/>
                  </a:lnTo>
                  <a:lnTo>
                    <a:pt x="1311782" y="27304"/>
                  </a:lnTo>
                  <a:lnTo>
                    <a:pt x="1371092" y="36575"/>
                  </a:lnTo>
                  <a:lnTo>
                    <a:pt x="1427606" y="47244"/>
                  </a:lnTo>
                  <a:lnTo>
                    <a:pt x="1481201" y="58927"/>
                  </a:lnTo>
                  <a:lnTo>
                    <a:pt x="1531493" y="71754"/>
                  </a:lnTo>
                  <a:lnTo>
                    <a:pt x="1578609" y="85471"/>
                  </a:lnTo>
                  <a:lnTo>
                    <a:pt x="1622298" y="100329"/>
                  </a:lnTo>
                  <a:lnTo>
                    <a:pt x="1662049" y="115950"/>
                  </a:lnTo>
                  <a:lnTo>
                    <a:pt x="1698117" y="132587"/>
                  </a:lnTo>
                  <a:lnTo>
                    <a:pt x="1757299" y="167894"/>
                  </a:lnTo>
                  <a:lnTo>
                    <a:pt x="1798447" y="205866"/>
                  </a:lnTo>
                  <a:lnTo>
                    <a:pt x="1819782" y="245999"/>
                  </a:lnTo>
                  <a:lnTo>
                    <a:pt x="1822577" y="266700"/>
                  </a:lnTo>
                  <a:lnTo>
                    <a:pt x="1819782" y="287654"/>
                  </a:lnTo>
                  <a:lnTo>
                    <a:pt x="1798447" y="328040"/>
                  </a:lnTo>
                  <a:lnTo>
                    <a:pt x="1757299" y="366140"/>
                  </a:lnTo>
                  <a:lnTo>
                    <a:pt x="1698117" y="401574"/>
                  </a:lnTo>
                  <a:lnTo>
                    <a:pt x="1662049" y="418084"/>
                  </a:lnTo>
                  <a:lnTo>
                    <a:pt x="1622298" y="433704"/>
                  </a:lnTo>
                  <a:lnTo>
                    <a:pt x="1578609" y="448437"/>
                  </a:lnTo>
                  <a:lnTo>
                    <a:pt x="1531493" y="462279"/>
                  </a:lnTo>
                  <a:lnTo>
                    <a:pt x="1481201" y="474979"/>
                  </a:lnTo>
                  <a:lnTo>
                    <a:pt x="1427606" y="486663"/>
                  </a:lnTo>
                  <a:lnTo>
                    <a:pt x="1371092" y="497077"/>
                  </a:lnTo>
                  <a:lnTo>
                    <a:pt x="1311782" y="506349"/>
                  </a:lnTo>
                  <a:lnTo>
                    <a:pt x="1250188" y="514350"/>
                  </a:lnTo>
                  <a:lnTo>
                    <a:pt x="1186179" y="521080"/>
                  </a:lnTo>
                  <a:lnTo>
                    <a:pt x="1120013" y="526414"/>
                  </a:lnTo>
                  <a:lnTo>
                    <a:pt x="1052068" y="530225"/>
                  </a:lnTo>
                  <a:lnTo>
                    <a:pt x="982345" y="532638"/>
                  </a:lnTo>
                  <a:lnTo>
                    <a:pt x="911225" y="533400"/>
                  </a:lnTo>
                  <a:lnTo>
                    <a:pt x="840231" y="532638"/>
                  </a:lnTo>
                  <a:lnTo>
                    <a:pt x="770508" y="530225"/>
                  </a:lnTo>
                  <a:lnTo>
                    <a:pt x="702564" y="526414"/>
                  </a:lnTo>
                  <a:lnTo>
                    <a:pt x="636397" y="521080"/>
                  </a:lnTo>
                  <a:lnTo>
                    <a:pt x="572389" y="514350"/>
                  </a:lnTo>
                  <a:lnTo>
                    <a:pt x="510794" y="506349"/>
                  </a:lnTo>
                  <a:lnTo>
                    <a:pt x="451484" y="497077"/>
                  </a:lnTo>
                  <a:lnTo>
                    <a:pt x="394970" y="486663"/>
                  </a:lnTo>
                  <a:lnTo>
                    <a:pt x="341375" y="474979"/>
                  </a:lnTo>
                  <a:lnTo>
                    <a:pt x="291083" y="462279"/>
                  </a:lnTo>
                  <a:lnTo>
                    <a:pt x="243967" y="448437"/>
                  </a:lnTo>
                  <a:lnTo>
                    <a:pt x="200278" y="433704"/>
                  </a:lnTo>
                  <a:lnTo>
                    <a:pt x="160400" y="418084"/>
                  </a:lnTo>
                  <a:lnTo>
                    <a:pt x="124459" y="401574"/>
                  </a:lnTo>
                  <a:lnTo>
                    <a:pt x="65277" y="366140"/>
                  </a:lnTo>
                  <a:lnTo>
                    <a:pt x="24129" y="328040"/>
                  </a:lnTo>
                  <a:lnTo>
                    <a:pt x="2794" y="287654"/>
                  </a:lnTo>
                  <a:lnTo>
                    <a:pt x="0" y="266700"/>
                  </a:lnTo>
                </a:path>
              </a:pathLst>
            </a:custGeom>
            <a:ln w="1219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510273" y="2945129"/>
            <a:ext cx="1602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latin typeface="Calibri"/>
                <a:cs typeface="Calibri"/>
              </a:rPr>
              <a:t>C</a:t>
            </a:r>
            <a:r>
              <a:rPr sz="1800" b="1" spc="5" dirty="0">
                <a:latin typeface="Calibri"/>
                <a:cs typeface="Calibri"/>
              </a:rPr>
              <a:t>he</a:t>
            </a:r>
            <a:r>
              <a:rPr sz="1800" b="1" spc="-10" dirty="0">
                <a:latin typeface="Calibri"/>
                <a:cs typeface="Calibri"/>
              </a:rPr>
              <a:t>c</a:t>
            </a:r>
            <a:r>
              <a:rPr sz="1800" b="1" dirty="0">
                <a:latin typeface="Calibri"/>
                <a:cs typeface="Calibri"/>
              </a:rPr>
              <a:t>k</a:t>
            </a:r>
            <a:r>
              <a:rPr sz="1800" b="1" spc="-95" dirty="0">
                <a:latin typeface="Calibri"/>
                <a:cs typeface="Calibri"/>
              </a:rPr>
              <a:t> </a:t>
            </a:r>
            <a:r>
              <a:rPr sz="1800" b="1" spc="-470" dirty="0">
                <a:latin typeface="Calibri"/>
                <a:cs typeface="Calibri"/>
              </a:rPr>
              <a:t>Y</a:t>
            </a:r>
            <a:r>
              <a:rPr sz="1800" b="1" spc="-35" dirty="0">
                <a:latin typeface="Calibri"/>
                <a:cs typeface="Calibri"/>
              </a:rPr>
              <a:t>o</a:t>
            </a:r>
            <a:r>
              <a:rPr sz="1800" b="1" spc="-30" dirty="0">
                <a:latin typeface="Calibri"/>
                <a:cs typeface="Calibri"/>
              </a:rPr>
              <a:t>u</a:t>
            </a:r>
            <a:r>
              <a:rPr sz="1800" b="1" dirty="0">
                <a:latin typeface="Calibri"/>
                <a:cs typeface="Calibri"/>
              </a:rPr>
              <a:t>r</a:t>
            </a:r>
            <a:r>
              <a:rPr sz="1800" b="1" spc="-1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Name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82242" y="6069583"/>
            <a:ext cx="7689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800" b="1" spc="-8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1800" b="1" spc="-1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24: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828800" y="2496311"/>
            <a:ext cx="4602480" cy="673735"/>
            <a:chOff x="1828800" y="2496311"/>
            <a:chExt cx="4602480" cy="673735"/>
          </a:xfrm>
        </p:grpSpPr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28800" y="2548127"/>
              <a:ext cx="1905000" cy="17830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33800" y="2613659"/>
              <a:ext cx="82296" cy="74675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806951" y="2638043"/>
              <a:ext cx="2624455" cy="532130"/>
            </a:xfrm>
            <a:custGeom>
              <a:avLst/>
              <a:gdLst/>
              <a:ahLst/>
              <a:cxnLst/>
              <a:rect l="l" t="t" r="r" b="b"/>
              <a:pathLst>
                <a:path w="2624454" h="532130">
                  <a:moveTo>
                    <a:pt x="4825" y="0"/>
                  </a:moveTo>
                  <a:lnTo>
                    <a:pt x="0" y="25907"/>
                  </a:lnTo>
                  <a:lnTo>
                    <a:pt x="2618232" y="531876"/>
                  </a:lnTo>
                  <a:lnTo>
                    <a:pt x="2624328" y="505967"/>
                  </a:lnTo>
                  <a:lnTo>
                    <a:pt x="4825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281427" y="2496311"/>
              <a:ext cx="1371600" cy="251460"/>
            </a:xfrm>
            <a:custGeom>
              <a:avLst/>
              <a:gdLst/>
              <a:ahLst/>
              <a:cxnLst/>
              <a:rect l="l" t="t" r="r" b="b"/>
              <a:pathLst>
                <a:path w="1371600" h="251460">
                  <a:moveTo>
                    <a:pt x="1371600" y="0"/>
                  </a:moveTo>
                  <a:lnTo>
                    <a:pt x="0" y="0"/>
                  </a:lnTo>
                  <a:lnTo>
                    <a:pt x="0" y="251460"/>
                  </a:lnTo>
                  <a:lnTo>
                    <a:pt x="1371600" y="251460"/>
                  </a:lnTo>
                  <a:lnTo>
                    <a:pt x="13716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58400" cy="77723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0058400" cy="11658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" y="1752600"/>
              <a:ext cx="9144000" cy="19812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673351" y="4876800"/>
              <a:ext cx="1908175" cy="523875"/>
            </a:xfrm>
            <a:custGeom>
              <a:avLst/>
              <a:gdLst/>
              <a:ahLst/>
              <a:cxnLst/>
              <a:rect l="l" t="t" r="r" b="b"/>
              <a:pathLst>
                <a:path w="1908175" h="523875">
                  <a:moveTo>
                    <a:pt x="0" y="261874"/>
                  </a:moveTo>
                  <a:lnTo>
                    <a:pt x="10414" y="223138"/>
                  </a:lnTo>
                  <a:lnTo>
                    <a:pt x="40512" y="186181"/>
                  </a:lnTo>
                  <a:lnTo>
                    <a:pt x="88900" y="151383"/>
                  </a:lnTo>
                  <a:lnTo>
                    <a:pt x="153924" y="119380"/>
                  </a:lnTo>
                  <a:lnTo>
                    <a:pt x="192405" y="104393"/>
                  </a:lnTo>
                  <a:lnTo>
                    <a:pt x="234442" y="90169"/>
                  </a:lnTo>
                  <a:lnTo>
                    <a:pt x="279781" y="76707"/>
                  </a:lnTo>
                  <a:lnTo>
                    <a:pt x="328549" y="64262"/>
                  </a:lnTo>
                  <a:lnTo>
                    <a:pt x="380365" y="52705"/>
                  </a:lnTo>
                  <a:lnTo>
                    <a:pt x="434975" y="42163"/>
                  </a:lnTo>
                  <a:lnTo>
                    <a:pt x="492379" y="32766"/>
                  </a:lnTo>
                  <a:lnTo>
                    <a:pt x="552323" y="24383"/>
                  </a:lnTo>
                  <a:lnTo>
                    <a:pt x="614553" y="17144"/>
                  </a:lnTo>
                  <a:lnTo>
                    <a:pt x="678942" y="11049"/>
                  </a:lnTo>
                  <a:lnTo>
                    <a:pt x="745236" y="6350"/>
                  </a:lnTo>
                  <a:lnTo>
                    <a:pt x="813308" y="2793"/>
                  </a:lnTo>
                  <a:lnTo>
                    <a:pt x="882904" y="762"/>
                  </a:lnTo>
                  <a:lnTo>
                    <a:pt x="954024" y="0"/>
                  </a:lnTo>
                  <a:lnTo>
                    <a:pt x="1025017" y="762"/>
                  </a:lnTo>
                  <a:lnTo>
                    <a:pt x="1094867" y="2793"/>
                  </a:lnTo>
                  <a:lnTo>
                    <a:pt x="1163066" y="6350"/>
                  </a:lnTo>
                  <a:lnTo>
                    <a:pt x="1229487" y="11049"/>
                  </a:lnTo>
                  <a:lnTo>
                    <a:pt x="1293876" y="17144"/>
                  </a:lnTo>
                  <a:lnTo>
                    <a:pt x="1356106" y="24383"/>
                  </a:lnTo>
                  <a:lnTo>
                    <a:pt x="1416050" y="32766"/>
                  </a:lnTo>
                  <a:lnTo>
                    <a:pt x="1473454" y="42163"/>
                  </a:lnTo>
                  <a:lnTo>
                    <a:pt x="1528064" y="52705"/>
                  </a:lnTo>
                  <a:lnTo>
                    <a:pt x="1579880" y="64262"/>
                  </a:lnTo>
                  <a:lnTo>
                    <a:pt x="1628521" y="76707"/>
                  </a:lnTo>
                  <a:lnTo>
                    <a:pt x="1673987" y="90169"/>
                  </a:lnTo>
                  <a:lnTo>
                    <a:pt x="1715897" y="104393"/>
                  </a:lnTo>
                  <a:lnTo>
                    <a:pt x="1754251" y="119380"/>
                  </a:lnTo>
                  <a:lnTo>
                    <a:pt x="1819148" y="151383"/>
                  </a:lnTo>
                  <a:lnTo>
                    <a:pt x="1867408" y="186181"/>
                  </a:lnTo>
                  <a:lnTo>
                    <a:pt x="1897507" y="223138"/>
                  </a:lnTo>
                  <a:lnTo>
                    <a:pt x="1907794" y="261874"/>
                  </a:lnTo>
                  <a:lnTo>
                    <a:pt x="1905127" y="281431"/>
                  </a:lnTo>
                  <a:lnTo>
                    <a:pt x="1884807" y="319405"/>
                  </a:lnTo>
                  <a:lnTo>
                    <a:pt x="1845437" y="355219"/>
                  </a:lnTo>
                  <a:lnTo>
                    <a:pt x="1788668" y="388874"/>
                  </a:lnTo>
                  <a:lnTo>
                    <a:pt x="1715897" y="419354"/>
                  </a:lnTo>
                  <a:lnTo>
                    <a:pt x="1673987" y="433577"/>
                  </a:lnTo>
                  <a:lnTo>
                    <a:pt x="1628521" y="446913"/>
                  </a:lnTo>
                  <a:lnTo>
                    <a:pt x="1579880" y="459486"/>
                  </a:lnTo>
                  <a:lnTo>
                    <a:pt x="1528064" y="471043"/>
                  </a:lnTo>
                  <a:lnTo>
                    <a:pt x="1473454" y="481456"/>
                  </a:lnTo>
                  <a:lnTo>
                    <a:pt x="1416050" y="490981"/>
                  </a:lnTo>
                  <a:lnTo>
                    <a:pt x="1356106" y="499363"/>
                  </a:lnTo>
                  <a:lnTo>
                    <a:pt x="1293876" y="506602"/>
                  </a:lnTo>
                  <a:lnTo>
                    <a:pt x="1229487" y="512699"/>
                  </a:lnTo>
                  <a:lnTo>
                    <a:pt x="1163066" y="517398"/>
                  </a:lnTo>
                  <a:lnTo>
                    <a:pt x="1094867" y="520954"/>
                  </a:lnTo>
                  <a:lnTo>
                    <a:pt x="1025017" y="522986"/>
                  </a:lnTo>
                  <a:lnTo>
                    <a:pt x="954024" y="523748"/>
                  </a:lnTo>
                  <a:lnTo>
                    <a:pt x="882904" y="522986"/>
                  </a:lnTo>
                  <a:lnTo>
                    <a:pt x="813308" y="520954"/>
                  </a:lnTo>
                  <a:lnTo>
                    <a:pt x="745236" y="517398"/>
                  </a:lnTo>
                  <a:lnTo>
                    <a:pt x="678942" y="512699"/>
                  </a:lnTo>
                  <a:lnTo>
                    <a:pt x="614553" y="506602"/>
                  </a:lnTo>
                  <a:lnTo>
                    <a:pt x="552323" y="499363"/>
                  </a:lnTo>
                  <a:lnTo>
                    <a:pt x="492379" y="490981"/>
                  </a:lnTo>
                  <a:lnTo>
                    <a:pt x="434975" y="481456"/>
                  </a:lnTo>
                  <a:lnTo>
                    <a:pt x="380365" y="471043"/>
                  </a:lnTo>
                  <a:lnTo>
                    <a:pt x="328549" y="459486"/>
                  </a:lnTo>
                  <a:lnTo>
                    <a:pt x="279781" y="446913"/>
                  </a:lnTo>
                  <a:lnTo>
                    <a:pt x="234442" y="433577"/>
                  </a:lnTo>
                  <a:lnTo>
                    <a:pt x="192405" y="419354"/>
                  </a:lnTo>
                  <a:lnTo>
                    <a:pt x="153924" y="404368"/>
                  </a:lnTo>
                  <a:lnTo>
                    <a:pt x="88900" y="372363"/>
                  </a:lnTo>
                  <a:lnTo>
                    <a:pt x="40512" y="337566"/>
                  </a:lnTo>
                  <a:lnTo>
                    <a:pt x="10414" y="300608"/>
                  </a:lnTo>
                  <a:lnTo>
                    <a:pt x="0" y="261874"/>
                  </a:lnTo>
                </a:path>
              </a:pathLst>
            </a:custGeom>
            <a:ln w="1219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46149" y="4469553"/>
            <a:ext cx="2117725" cy="75374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800" b="1" spc="-8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1800" b="1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25:</a:t>
            </a:r>
            <a:endParaRPr sz="1800">
              <a:latin typeface="Calibri"/>
              <a:cs typeface="Calibri"/>
            </a:endParaRPr>
          </a:p>
          <a:p>
            <a:pPr marL="715010">
              <a:lnSpc>
                <a:spcPct val="100000"/>
              </a:lnSpc>
              <a:spcBef>
                <a:spcPts val="705"/>
              </a:spcBef>
            </a:pPr>
            <a:r>
              <a:rPr sz="1800" b="1" dirty="0">
                <a:latin typeface="Calibri"/>
                <a:cs typeface="Calibri"/>
              </a:rPr>
              <a:t>Sel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spc="-15" dirty="0">
                <a:latin typeface="Calibri"/>
                <a:cs typeface="Calibri"/>
              </a:rPr>
              <a:t>c</a:t>
            </a:r>
            <a:r>
              <a:rPr sz="1800" b="1" dirty="0">
                <a:latin typeface="Calibri"/>
                <a:cs typeface="Calibri"/>
              </a:rPr>
              <a:t>t</a:t>
            </a:r>
            <a:r>
              <a:rPr sz="1800" b="1" spc="-204" dirty="0">
                <a:latin typeface="Calibri"/>
                <a:cs typeface="Calibri"/>
              </a:rPr>
              <a:t> </a:t>
            </a:r>
            <a:r>
              <a:rPr sz="1800" b="1" spc="-150" dirty="0">
                <a:latin typeface="Calibri"/>
                <a:cs typeface="Calibri"/>
              </a:rPr>
              <a:t>“</a:t>
            </a:r>
            <a:r>
              <a:rPr sz="1800" b="1" spc="-135" dirty="0">
                <a:latin typeface="Calibri"/>
                <a:cs typeface="Calibri"/>
              </a:rPr>
              <a:t>F</a:t>
            </a:r>
            <a:r>
              <a:rPr sz="1800" b="1" spc="140" dirty="0">
                <a:latin typeface="Calibri"/>
                <a:cs typeface="Calibri"/>
              </a:rPr>
              <a:t>E</a:t>
            </a:r>
            <a:r>
              <a:rPr sz="1800" b="1" spc="-135" dirty="0">
                <a:latin typeface="Calibri"/>
                <a:cs typeface="Calibri"/>
              </a:rPr>
              <a:t>201</a:t>
            </a:r>
            <a:r>
              <a:rPr sz="1800" b="1" spc="-150" dirty="0">
                <a:latin typeface="Calibri"/>
                <a:cs typeface="Calibri"/>
              </a:rPr>
              <a:t>9</a:t>
            </a:r>
            <a:r>
              <a:rPr sz="1800" b="1" dirty="0">
                <a:latin typeface="Calibri"/>
                <a:cs typeface="Calibri"/>
              </a:rPr>
              <a:t>”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293364" y="2729483"/>
            <a:ext cx="3793490" cy="2233930"/>
            <a:chOff x="3293364" y="2729483"/>
            <a:chExt cx="3793490" cy="223393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57600" y="2729483"/>
              <a:ext cx="3429000" cy="100431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92752" y="3657600"/>
              <a:ext cx="79248" cy="8229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293364" y="3703319"/>
              <a:ext cx="1234440" cy="1260475"/>
            </a:xfrm>
            <a:custGeom>
              <a:avLst/>
              <a:gdLst/>
              <a:ahLst/>
              <a:cxnLst/>
              <a:rect l="l" t="t" r="r" b="b"/>
              <a:pathLst>
                <a:path w="1234439" h="1260475">
                  <a:moveTo>
                    <a:pt x="1215644" y="0"/>
                  </a:moveTo>
                  <a:lnTo>
                    <a:pt x="0" y="1241678"/>
                  </a:lnTo>
                  <a:lnTo>
                    <a:pt x="18287" y="1259966"/>
                  </a:lnTo>
                  <a:lnTo>
                    <a:pt x="1233932" y="18287"/>
                  </a:lnTo>
                  <a:lnTo>
                    <a:pt x="1215644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58400" cy="77723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1600" y="1584960"/>
              <a:ext cx="7620000" cy="36454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71600" y="5169408"/>
              <a:ext cx="7620000" cy="18288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48640" y="713231"/>
              <a:ext cx="8823960" cy="493395"/>
            </a:xfrm>
            <a:custGeom>
              <a:avLst/>
              <a:gdLst/>
              <a:ahLst/>
              <a:cxnLst/>
              <a:rect l="l" t="t" r="r" b="b"/>
              <a:pathLst>
                <a:path w="8823960" h="493394">
                  <a:moveTo>
                    <a:pt x="8823960" y="0"/>
                  </a:moveTo>
                  <a:lnTo>
                    <a:pt x="0" y="0"/>
                  </a:lnTo>
                  <a:lnTo>
                    <a:pt x="0" y="493268"/>
                  </a:lnTo>
                  <a:lnTo>
                    <a:pt x="8823960" y="493268"/>
                  </a:lnTo>
                  <a:lnTo>
                    <a:pt x="882396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8640" y="713231"/>
              <a:ext cx="8823960" cy="493395"/>
            </a:xfrm>
            <a:custGeom>
              <a:avLst/>
              <a:gdLst/>
              <a:ahLst/>
              <a:cxnLst/>
              <a:rect l="l" t="t" r="r" b="b"/>
              <a:pathLst>
                <a:path w="8823960" h="493394">
                  <a:moveTo>
                    <a:pt x="0" y="493268"/>
                  </a:moveTo>
                  <a:lnTo>
                    <a:pt x="8823960" y="493268"/>
                  </a:lnTo>
                  <a:lnTo>
                    <a:pt x="8823960" y="0"/>
                  </a:lnTo>
                  <a:lnTo>
                    <a:pt x="0" y="0"/>
                  </a:lnTo>
                  <a:lnTo>
                    <a:pt x="0" y="493268"/>
                  </a:lnTo>
                  <a:close/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714238" y="6422847"/>
            <a:ext cx="21215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No</a:t>
            </a:r>
            <a:r>
              <a:rPr sz="1800" b="1" spc="-75" dirty="0">
                <a:latin typeface="Calibri"/>
                <a:cs typeface="Calibri"/>
              </a:rPr>
              <a:t>t</a:t>
            </a:r>
            <a:r>
              <a:rPr sz="1800" b="1" dirty="0">
                <a:latin typeface="Calibri"/>
                <a:cs typeface="Calibri"/>
              </a:rPr>
              <a:t>e:</a:t>
            </a:r>
            <a:r>
              <a:rPr sz="1800" b="1" spc="-12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C</a:t>
            </a:r>
            <a:r>
              <a:rPr sz="1800" b="1" dirty="0">
                <a:latin typeface="Calibri"/>
                <a:cs typeface="Calibri"/>
              </a:rPr>
              <a:t>h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spc="-5" dirty="0">
                <a:latin typeface="Calibri"/>
                <a:cs typeface="Calibri"/>
              </a:rPr>
              <a:t>c</a:t>
            </a:r>
            <a:r>
              <a:rPr sz="1800" b="1" dirty="0">
                <a:latin typeface="Calibri"/>
                <a:cs typeface="Calibri"/>
              </a:rPr>
              <a:t>k</a:t>
            </a:r>
            <a:r>
              <a:rPr sz="1800" b="1" spc="-1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A</a:t>
            </a:r>
            <a:r>
              <a:rPr sz="1800" b="1" dirty="0">
                <a:latin typeface="Calibri"/>
                <a:cs typeface="Calibri"/>
              </a:rPr>
              <a:t>ll</a:t>
            </a:r>
            <a:r>
              <a:rPr sz="1800" b="1" spc="-1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</a:t>
            </a:r>
            <a:r>
              <a:rPr sz="1800" b="1" spc="-35" dirty="0">
                <a:latin typeface="Calibri"/>
                <a:cs typeface="Calibri"/>
              </a:rPr>
              <a:t>e</a:t>
            </a:r>
            <a:r>
              <a:rPr sz="1800" b="1" spc="-40" dirty="0">
                <a:latin typeface="Calibri"/>
                <a:cs typeface="Calibri"/>
              </a:rPr>
              <a:t>t</a:t>
            </a:r>
            <a:r>
              <a:rPr sz="1800" b="1" spc="-5" dirty="0">
                <a:latin typeface="Calibri"/>
                <a:cs typeface="Calibri"/>
              </a:rPr>
              <a:t>a</a:t>
            </a:r>
            <a:r>
              <a:rPr sz="1800" b="1" dirty="0">
                <a:latin typeface="Calibri"/>
                <a:cs typeface="Calibri"/>
              </a:rPr>
              <a:t>i</a:t>
            </a:r>
            <a:r>
              <a:rPr sz="1800" b="1" spc="-15" dirty="0">
                <a:latin typeface="Calibri"/>
                <a:cs typeface="Calibri"/>
              </a:rPr>
              <a:t>l</a:t>
            </a:r>
            <a:r>
              <a:rPr sz="1800" b="1" dirty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04261" y="6742582"/>
            <a:ext cx="1445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Cl</a:t>
            </a:r>
            <a:r>
              <a:rPr sz="1800" b="1" dirty="0">
                <a:latin typeface="Calibri"/>
                <a:cs typeface="Calibri"/>
              </a:rPr>
              <a:t>ick</a:t>
            </a:r>
            <a:r>
              <a:rPr sz="1800" b="1" spc="-1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on</a:t>
            </a:r>
            <a:r>
              <a:rPr sz="1800" b="1" spc="-10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“</a:t>
            </a:r>
            <a:r>
              <a:rPr sz="1800" b="1" dirty="0">
                <a:latin typeface="Calibri"/>
                <a:cs typeface="Calibri"/>
              </a:rPr>
              <a:t>N</a:t>
            </a:r>
            <a:r>
              <a:rPr sz="1800" b="1" spc="-70" dirty="0">
                <a:latin typeface="Calibri"/>
                <a:cs typeface="Calibri"/>
              </a:rPr>
              <a:t>e</a:t>
            </a:r>
            <a:r>
              <a:rPr sz="1800" b="1" dirty="0">
                <a:latin typeface="Calibri"/>
                <a:cs typeface="Calibri"/>
              </a:rPr>
              <a:t>x</a:t>
            </a:r>
            <a:r>
              <a:rPr sz="1800" b="1" spc="140" dirty="0">
                <a:latin typeface="Calibri"/>
                <a:cs typeface="Calibri"/>
              </a:rPr>
              <a:t>t</a:t>
            </a:r>
            <a:r>
              <a:rPr sz="1800" b="1" dirty="0">
                <a:latin typeface="Calibri"/>
                <a:cs typeface="Calibri"/>
              </a:rPr>
              <a:t>”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601724" y="4959096"/>
            <a:ext cx="7212965" cy="2286635"/>
            <a:chOff x="1601724" y="4959096"/>
            <a:chExt cx="7212965" cy="2286635"/>
          </a:xfrm>
        </p:grpSpPr>
        <p:sp>
          <p:nvSpPr>
            <p:cNvPr id="11" name="object 11"/>
            <p:cNvSpPr/>
            <p:nvPr/>
          </p:nvSpPr>
          <p:spPr>
            <a:xfrm>
              <a:off x="2432304" y="6705600"/>
              <a:ext cx="1905000" cy="533400"/>
            </a:xfrm>
            <a:custGeom>
              <a:avLst/>
              <a:gdLst/>
              <a:ahLst/>
              <a:cxnLst/>
              <a:rect l="l" t="t" r="r" b="b"/>
              <a:pathLst>
                <a:path w="1905000" h="533400">
                  <a:moveTo>
                    <a:pt x="0" y="266700"/>
                  </a:moveTo>
                  <a:lnTo>
                    <a:pt x="10287" y="227507"/>
                  </a:lnTo>
                  <a:lnTo>
                    <a:pt x="40385" y="190030"/>
                  </a:lnTo>
                  <a:lnTo>
                    <a:pt x="88518" y="154698"/>
                  </a:lnTo>
                  <a:lnTo>
                    <a:pt x="153543" y="121919"/>
                  </a:lnTo>
                  <a:lnTo>
                    <a:pt x="191769" y="106616"/>
                  </a:lnTo>
                  <a:lnTo>
                    <a:pt x="233679" y="92125"/>
                  </a:lnTo>
                  <a:lnTo>
                    <a:pt x="279019" y="78486"/>
                  </a:lnTo>
                  <a:lnTo>
                    <a:pt x="327659" y="65747"/>
                  </a:lnTo>
                  <a:lnTo>
                    <a:pt x="379348" y="53975"/>
                  </a:lnTo>
                  <a:lnTo>
                    <a:pt x="433958" y="43218"/>
                  </a:lnTo>
                  <a:lnTo>
                    <a:pt x="491235" y="33515"/>
                  </a:lnTo>
                  <a:lnTo>
                    <a:pt x="551052" y="24942"/>
                  </a:lnTo>
                  <a:lnTo>
                    <a:pt x="613156" y="17551"/>
                  </a:lnTo>
                  <a:lnTo>
                    <a:pt x="677544" y="11366"/>
                  </a:lnTo>
                  <a:lnTo>
                    <a:pt x="743712" y="6477"/>
                  </a:lnTo>
                  <a:lnTo>
                    <a:pt x="811783" y="2908"/>
                  </a:lnTo>
                  <a:lnTo>
                    <a:pt x="881507" y="736"/>
                  </a:lnTo>
                  <a:lnTo>
                    <a:pt x="952499" y="0"/>
                  </a:lnTo>
                  <a:lnTo>
                    <a:pt x="1023746" y="736"/>
                  </a:lnTo>
                  <a:lnTo>
                    <a:pt x="1093596" y="2908"/>
                  </a:lnTo>
                  <a:lnTo>
                    <a:pt x="1161669" y="6477"/>
                  </a:lnTo>
                  <a:lnTo>
                    <a:pt x="1228090" y="11366"/>
                  </a:lnTo>
                  <a:lnTo>
                    <a:pt x="1292351" y="17551"/>
                  </a:lnTo>
                  <a:lnTo>
                    <a:pt x="1354582" y="24942"/>
                  </a:lnTo>
                  <a:lnTo>
                    <a:pt x="1414398" y="33515"/>
                  </a:lnTo>
                  <a:lnTo>
                    <a:pt x="1471675" y="43218"/>
                  </a:lnTo>
                  <a:lnTo>
                    <a:pt x="1526285" y="53975"/>
                  </a:lnTo>
                  <a:lnTo>
                    <a:pt x="1577974" y="65747"/>
                  </a:lnTo>
                  <a:lnTo>
                    <a:pt x="1626488" y="78486"/>
                  </a:lnTo>
                  <a:lnTo>
                    <a:pt x="1671828" y="92125"/>
                  </a:lnTo>
                  <a:lnTo>
                    <a:pt x="1713610" y="106616"/>
                  </a:lnTo>
                  <a:lnTo>
                    <a:pt x="1751837" y="121919"/>
                  </a:lnTo>
                  <a:lnTo>
                    <a:pt x="1816734" y="154698"/>
                  </a:lnTo>
                  <a:lnTo>
                    <a:pt x="1864741" y="190030"/>
                  </a:lnTo>
                  <a:lnTo>
                    <a:pt x="1894712" y="227507"/>
                  </a:lnTo>
                  <a:lnTo>
                    <a:pt x="1904999" y="266700"/>
                  </a:lnTo>
                  <a:lnTo>
                    <a:pt x="1902333" y="286664"/>
                  </a:lnTo>
                  <a:lnTo>
                    <a:pt x="1882140" y="325335"/>
                  </a:lnTo>
                  <a:lnTo>
                    <a:pt x="1842896" y="361950"/>
                  </a:lnTo>
                  <a:lnTo>
                    <a:pt x="1786255" y="396113"/>
                  </a:lnTo>
                  <a:lnTo>
                    <a:pt x="1713610" y="427431"/>
                  </a:lnTo>
                  <a:lnTo>
                    <a:pt x="1671828" y="441883"/>
                  </a:lnTo>
                  <a:lnTo>
                    <a:pt x="1626488" y="455485"/>
                  </a:lnTo>
                  <a:lnTo>
                    <a:pt x="1577974" y="468160"/>
                  </a:lnTo>
                  <a:lnTo>
                    <a:pt x="1526285" y="479869"/>
                  </a:lnTo>
                  <a:lnTo>
                    <a:pt x="1471675" y="490562"/>
                  </a:lnTo>
                  <a:lnTo>
                    <a:pt x="1414398" y="500189"/>
                  </a:lnTo>
                  <a:lnTo>
                    <a:pt x="1354582" y="508698"/>
                  </a:lnTo>
                  <a:lnTo>
                    <a:pt x="1292351" y="516039"/>
                  </a:lnTo>
                  <a:lnTo>
                    <a:pt x="1228090" y="522147"/>
                  </a:lnTo>
                  <a:lnTo>
                    <a:pt x="1161669" y="526999"/>
                  </a:lnTo>
                  <a:lnTo>
                    <a:pt x="1093596" y="530517"/>
                  </a:lnTo>
                  <a:lnTo>
                    <a:pt x="1023746" y="532676"/>
                  </a:lnTo>
                  <a:lnTo>
                    <a:pt x="952499" y="533400"/>
                  </a:lnTo>
                  <a:lnTo>
                    <a:pt x="881507" y="532676"/>
                  </a:lnTo>
                  <a:lnTo>
                    <a:pt x="811783" y="530517"/>
                  </a:lnTo>
                  <a:lnTo>
                    <a:pt x="743712" y="526999"/>
                  </a:lnTo>
                  <a:lnTo>
                    <a:pt x="677544" y="522147"/>
                  </a:lnTo>
                  <a:lnTo>
                    <a:pt x="613156" y="516039"/>
                  </a:lnTo>
                  <a:lnTo>
                    <a:pt x="551052" y="508698"/>
                  </a:lnTo>
                  <a:lnTo>
                    <a:pt x="491235" y="500189"/>
                  </a:lnTo>
                  <a:lnTo>
                    <a:pt x="433958" y="490562"/>
                  </a:lnTo>
                  <a:lnTo>
                    <a:pt x="379348" y="479869"/>
                  </a:lnTo>
                  <a:lnTo>
                    <a:pt x="327659" y="468160"/>
                  </a:lnTo>
                  <a:lnTo>
                    <a:pt x="279019" y="455485"/>
                  </a:lnTo>
                  <a:lnTo>
                    <a:pt x="233679" y="441883"/>
                  </a:lnTo>
                  <a:lnTo>
                    <a:pt x="191769" y="427431"/>
                  </a:lnTo>
                  <a:lnTo>
                    <a:pt x="153543" y="412153"/>
                  </a:lnTo>
                  <a:lnTo>
                    <a:pt x="88518" y="379361"/>
                  </a:lnTo>
                  <a:lnTo>
                    <a:pt x="40385" y="343916"/>
                  </a:lnTo>
                  <a:lnTo>
                    <a:pt x="10287" y="306235"/>
                  </a:lnTo>
                  <a:lnTo>
                    <a:pt x="0" y="266700"/>
                  </a:lnTo>
                </a:path>
              </a:pathLst>
            </a:custGeom>
            <a:ln w="1219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01724" y="6908293"/>
              <a:ext cx="82295" cy="7467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673352" y="6932676"/>
              <a:ext cx="1040765" cy="240665"/>
            </a:xfrm>
            <a:custGeom>
              <a:avLst/>
              <a:gdLst/>
              <a:ahLst/>
              <a:cxnLst/>
              <a:rect l="l" t="t" r="r" b="b"/>
              <a:pathLst>
                <a:path w="1040764" h="240665">
                  <a:moveTo>
                    <a:pt x="5334" y="0"/>
                  </a:moveTo>
                  <a:lnTo>
                    <a:pt x="0" y="25933"/>
                  </a:lnTo>
                  <a:lnTo>
                    <a:pt x="1036066" y="240334"/>
                  </a:lnTo>
                  <a:lnTo>
                    <a:pt x="1040638" y="216052"/>
                  </a:lnTo>
                  <a:lnTo>
                    <a:pt x="5334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42303" y="4959096"/>
              <a:ext cx="83820" cy="7620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297168" y="4994148"/>
              <a:ext cx="451484" cy="342900"/>
            </a:xfrm>
            <a:custGeom>
              <a:avLst/>
              <a:gdLst/>
              <a:ahLst/>
              <a:cxnLst/>
              <a:rect l="l" t="t" r="r" b="b"/>
              <a:pathLst>
                <a:path w="451484" h="342900">
                  <a:moveTo>
                    <a:pt x="15367" y="0"/>
                  </a:moveTo>
                  <a:lnTo>
                    <a:pt x="0" y="21208"/>
                  </a:lnTo>
                  <a:lnTo>
                    <a:pt x="437261" y="342391"/>
                  </a:lnTo>
                  <a:lnTo>
                    <a:pt x="450977" y="321056"/>
                  </a:lnTo>
                  <a:lnTo>
                    <a:pt x="15367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459224" y="5326380"/>
              <a:ext cx="4349115" cy="548640"/>
            </a:xfrm>
            <a:custGeom>
              <a:avLst/>
              <a:gdLst/>
              <a:ahLst/>
              <a:cxnLst/>
              <a:rect l="l" t="t" r="r" b="b"/>
              <a:pathLst>
                <a:path w="4349115" h="548639">
                  <a:moveTo>
                    <a:pt x="0" y="274320"/>
                  </a:moveTo>
                  <a:lnTo>
                    <a:pt x="21589" y="235585"/>
                  </a:lnTo>
                  <a:lnTo>
                    <a:pt x="65024" y="207645"/>
                  </a:lnTo>
                  <a:lnTo>
                    <a:pt x="106299" y="189611"/>
                  </a:lnTo>
                  <a:lnTo>
                    <a:pt x="156845" y="172085"/>
                  </a:lnTo>
                  <a:lnTo>
                    <a:pt x="216535" y="155194"/>
                  </a:lnTo>
                  <a:lnTo>
                    <a:pt x="284734" y="138811"/>
                  </a:lnTo>
                  <a:lnTo>
                    <a:pt x="322072" y="130937"/>
                  </a:lnTo>
                  <a:lnTo>
                    <a:pt x="361314" y="123190"/>
                  </a:lnTo>
                  <a:lnTo>
                    <a:pt x="402589" y="115570"/>
                  </a:lnTo>
                  <a:lnTo>
                    <a:pt x="445770" y="108204"/>
                  </a:lnTo>
                  <a:lnTo>
                    <a:pt x="490854" y="100965"/>
                  </a:lnTo>
                  <a:lnTo>
                    <a:pt x="537845" y="93980"/>
                  </a:lnTo>
                  <a:lnTo>
                    <a:pt x="586613" y="87122"/>
                  </a:lnTo>
                  <a:lnTo>
                    <a:pt x="637031" y="80518"/>
                  </a:lnTo>
                  <a:lnTo>
                    <a:pt x="689228" y="74168"/>
                  </a:lnTo>
                  <a:lnTo>
                    <a:pt x="743076" y="68072"/>
                  </a:lnTo>
                  <a:lnTo>
                    <a:pt x="798449" y="62103"/>
                  </a:lnTo>
                  <a:lnTo>
                    <a:pt x="855472" y="56388"/>
                  </a:lnTo>
                  <a:lnTo>
                    <a:pt x="914018" y="50927"/>
                  </a:lnTo>
                  <a:lnTo>
                    <a:pt x="974089" y="45720"/>
                  </a:lnTo>
                  <a:lnTo>
                    <a:pt x="1035430" y="40767"/>
                  </a:lnTo>
                  <a:lnTo>
                    <a:pt x="1098041" y="36068"/>
                  </a:lnTo>
                  <a:lnTo>
                    <a:pt x="1162177" y="31623"/>
                  </a:lnTo>
                  <a:lnTo>
                    <a:pt x="1227581" y="27432"/>
                  </a:lnTo>
                  <a:lnTo>
                    <a:pt x="1294256" y="23495"/>
                  </a:lnTo>
                  <a:lnTo>
                    <a:pt x="1362075" y="19812"/>
                  </a:lnTo>
                  <a:lnTo>
                    <a:pt x="1431163" y="16510"/>
                  </a:lnTo>
                  <a:lnTo>
                    <a:pt x="1501266" y="13462"/>
                  </a:lnTo>
                  <a:lnTo>
                    <a:pt x="1572514" y="10668"/>
                  </a:lnTo>
                  <a:lnTo>
                    <a:pt x="1644650" y="8255"/>
                  </a:lnTo>
                  <a:lnTo>
                    <a:pt x="1717802" y="6096"/>
                  </a:lnTo>
                  <a:lnTo>
                    <a:pt x="1791842" y="4191"/>
                  </a:lnTo>
                  <a:lnTo>
                    <a:pt x="1866900" y="2794"/>
                  </a:lnTo>
                  <a:lnTo>
                    <a:pt x="1942591" y="1524"/>
                  </a:lnTo>
                  <a:lnTo>
                    <a:pt x="2019173" y="635"/>
                  </a:lnTo>
                  <a:lnTo>
                    <a:pt x="2096516" y="127"/>
                  </a:lnTo>
                  <a:lnTo>
                    <a:pt x="2174494" y="0"/>
                  </a:lnTo>
                  <a:lnTo>
                    <a:pt x="2252472" y="127"/>
                  </a:lnTo>
                  <a:lnTo>
                    <a:pt x="2329815" y="635"/>
                  </a:lnTo>
                  <a:lnTo>
                    <a:pt x="2406396" y="1524"/>
                  </a:lnTo>
                  <a:lnTo>
                    <a:pt x="2482087" y="2794"/>
                  </a:lnTo>
                  <a:lnTo>
                    <a:pt x="2557145" y="4191"/>
                  </a:lnTo>
                  <a:lnTo>
                    <a:pt x="2631185" y="6096"/>
                  </a:lnTo>
                  <a:lnTo>
                    <a:pt x="2704337" y="8255"/>
                  </a:lnTo>
                  <a:lnTo>
                    <a:pt x="2776474" y="10668"/>
                  </a:lnTo>
                  <a:lnTo>
                    <a:pt x="2847721" y="13462"/>
                  </a:lnTo>
                  <a:lnTo>
                    <a:pt x="2917825" y="16510"/>
                  </a:lnTo>
                  <a:lnTo>
                    <a:pt x="2986912" y="19812"/>
                  </a:lnTo>
                  <a:lnTo>
                    <a:pt x="3054730" y="23495"/>
                  </a:lnTo>
                  <a:lnTo>
                    <a:pt x="3121405" y="27432"/>
                  </a:lnTo>
                  <a:lnTo>
                    <a:pt x="3186810" y="31623"/>
                  </a:lnTo>
                  <a:lnTo>
                    <a:pt x="3250819" y="36068"/>
                  </a:lnTo>
                  <a:lnTo>
                    <a:pt x="3313556" y="40767"/>
                  </a:lnTo>
                  <a:lnTo>
                    <a:pt x="3374898" y="45720"/>
                  </a:lnTo>
                  <a:lnTo>
                    <a:pt x="3434969" y="50927"/>
                  </a:lnTo>
                  <a:lnTo>
                    <a:pt x="3493516" y="56388"/>
                  </a:lnTo>
                  <a:lnTo>
                    <a:pt x="3550539" y="62103"/>
                  </a:lnTo>
                  <a:lnTo>
                    <a:pt x="3605910" y="68072"/>
                  </a:lnTo>
                  <a:lnTo>
                    <a:pt x="3659758" y="74168"/>
                  </a:lnTo>
                  <a:lnTo>
                    <a:pt x="3711955" y="80518"/>
                  </a:lnTo>
                  <a:lnTo>
                    <a:pt x="3762375" y="87122"/>
                  </a:lnTo>
                  <a:lnTo>
                    <a:pt x="3811143" y="93980"/>
                  </a:lnTo>
                  <a:lnTo>
                    <a:pt x="3858132" y="100965"/>
                  </a:lnTo>
                  <a:lnTo>
                    <a:pt x="3903218" y="108204"/>
                  </a:lnTo>
                  <a:lnTo>
                    <a:pt x="3946398" y="115570"/>
                  </a:lnTo>
                  <a:lnTo>
                    <a:pt x="3987673" y="123190"/>
                  </a:lnTo>
                  <a:lnTo>
                    <a:pt x="4026916" y="130937"/>
                  </a:lnTo>
                  <a:lnTo>
                    <a:pt x="4064254" y="138811"/>
                  </a:lnTo>
                  <a:lnTo>
                    <a:pt x="4132453" y="155194"/>
                  </a:lnTo>
                  <a:lnTo>
                    <a:pt x="4192143" y="172085"/>
                  </a:lnTo>
                  <a:lnTo>
                    <a:pt x="4242689" y="189611"/>
                  </a:lnTo>
                  <a:lnTo>
                    <a:pt x="4283964" y="207645"/>
                  </a:lnTo>
                  <a:lnTo>
                    <a:pt x="4327398" y="235585"/>
                  </a:lnTo>
                  <a:lnTo>
                    <a:pt x="4348987" y="274320"/>
                  </a:lnTo>
                  <a:lnTo>
                    <a:pt x="4347591" y="284226"/>
                  </a:lnTo>
                  <a:lnTo>
                    <a:pt x="4315459" y="322834"/>
                  </a:lnTo>
                  <a:lnTo>
                    <a:pt x="4264533" y="350647"/>
                  </a:lnTo>
                  <a:lnTo>
                    <a:pt x="4218558" y="368427"/>
                  </a:lnTo>
                  <a:lnTo>
                    <a:pt x="4163441" y="385699"/>
                  </a:lnTo>
                  <a:lnTo>
                    <a:pt x="4099432" y="402463"/>
                  </a:lnTo>
                  <a:lnTo>
                    <a:pt x="4026916" y="418465"/>
                  </a:lnTo>
                  <a:lnTo>
                    <a:pt x="3987673" y="426212"/>
                  </a:lnTo>
                  <a:lnTo>
                    <a:pt x="3946398" y="433705"/>
                  </a:lnTo>
                  <a:lnTo>
                    <a:pt x="3903218" y="441071"/>
                  </a:lnTo>
                  <a:lnTo>
                    <a:pt x="3858132" y="448310"/>
                  </a:lnTo>
                  <a:lnTo>
                    <a:pt x="3811143" y="455295"/>
                  </a:lnTo>
                  <a:lnTo>
                    <a:pt x="3762375" y="462026"/>
                  </a:lnTo>
                  <a:lnTo>
                    <a:pt x="3711955" y="468630"/>
                  </a:lnTo>
                  <a:lnTo>
                    <a:pt x="3659758" y="474980"/>
                  </a:lnTo>
                  <a:lnTo>
                    <a:pt x="3605910" y="481076"/>
                  </a:lnTo>
                  <a:lnTo>
                    <a:pt x="3550539" y="487045"/>
                  </a:lnTo>
                  <a:lnTo>
                    <a:pt x="3493516" y="492633"/>
                  </a:lnTo>
                  <a:lnTo>
                    <a:pt x="3434969" y="498094"/>
                  </a:lnTo>
                  <a:lnTo>
                    <a:pt x="3374898" y="503301"/>
                  </a:lnTo>
                  <a:lnTo>
                    <a:pt x="3313556" y="508254"/>
                  </a:lnTo>
                  <a:lnTo>
                    <a:pt x="3250819" y="512953"/>
                  </a:lnTo>
                  <a:lnTo>
                    <a:pt x="3186810" y="517398"/>
                  </a:lnTo>
                  <a:lnTo>
                    <a:pt x="3121405" y="521462"/>
                  </a:lnTo>
                  <a:lnTo>
                    <a:pt x="3054730" y="525399"/>
                  </a:lnTo>
                  <a:lnTo>
                    <a:pt x="2986912" y="528955"/>
                  </a:lnTo>
                  <a:lnTo>
                    <a:pt x="2917825" y="532257"/>
                  </a:lnTo>
                  <a:lnTo>
                    <a:pt x="2847721" y="535305"/>
                  </a:lnTo>
                  <a:lnTo>
                    <a:pt x="2776474" y="538099"/>
                  </a:lnTo>
                  <a:lnTo>
                    <a:pt x="2704337" y="540512"/>
                  </a:lnTo>
                  <a:lnTo>
                    <a:pt x="2631185" y="542671"/>
                  </a:lnTo>
                  <a:lnTo>
                    <a:pt x="2557145" y="544449"/>
                  </a:lnTo>
                  <a:lnTo>
                    <a:pt x="2482087" y="545973"/>
                  </a:lnTo>
                  <a:lnTo>
                    <a:pt x="2406396" y="547116"/>
                  </a:lnTo>
                  <a:lnTo>
                    <a:pt x="2329815" y="548005"/>
                  </a:lnTo>
                  <a:lnTo>
                    <a:pt x="2252472" y="548513"/>
                  </a:lnTo>
                  <a:lnTo>
                    <a:pt x="2174494" y="548640"/>
                  </a:lnTo>
                  <a:lnTo>
                    <a:pt x="2096516" y="548513"/>
                  </a:lnTo>
                  <a:lnTo>
                    <a:pt x="2019173" y="548005"/>
                  </a:lnTo>
                  <a:lnTo>
                    <a:pt x="1942591" y="547116"/>
                  </a:lnTo>
                  <a:lnTo>
                    <a:pt x="1866900" y="545973"/>
                  </a:lnTo>
                  <a:lnTo>
                    <a:pt x="1791842" y="544449"/>
                  </a:lnTo>
                  <a:lnTo>
                    <a:pt x="1717802" y="542671"/>
                  </a:lnTo>
                  <a:lnTo>
                    <a:pt x="1644650" y="540512"/>
                  </a:lnTo>
                  <a:lnTo>
                    <a:pt x="1572514" y="538099"/>
                  </a:lnTo>
                  <a:lnTo>
                    <a:pt x="1501266" y="535305"/>
                  </a:lnTo>
                  <a:lnTo>
                    <a:pt x="1431163" y="532257"/>
                  </a:lnTo>
                  <a:lnTo>
                    <a:pt x="1362075" y="528955"/>
                  </a:lnTo>
                  <a:lnTo>
                    <a:pt x="1294256" y="525399"/>
                  </a:lnTo>
                  <a:lnTo>
                    <a:pt x="1227581" y="521462"/>
                  </a:lnTo>
                  <a:lnTo>
                    <a:pt x="1162177" y="517398"/>
                  </a:lnTo>
                  <a:lnTo>
                    <a:pt x="1098041" y="512953"/>
                  </a:lnTo>
                  <a:lnTo>
                    <a:pt x="1035430" y="508254"/>
                  </a:lnTo>
                  <a:lnTo>
                    <a:pt x="974089" y="503301"/>
                  </a:lnTo>
                  <a:lnTo>
                    <a:pt x="914018" y="498094"/>
                  </a:lnTo>
                  <a:lnTo>
                    <a:pt x="855472" y="492633"/>
                  </a:lnTo>
                  <a:lnTo>
                    <a:pt x="798449" y="487045"/>
                  </a:lnTo>
                  <a:lnTo>
                    <a:pt x="743076" y="481076"/>
                  </a:lnTo>
                  <a:lnTo>
                    <a:pt x="689228" y="474980"/>
                  </a:lnTo>
                  <a:lnTo>
                    <a:pt x="637031" y="468630"/>
                  </a:lnTo>
                  <a:lnTo>
                    <a:pt x="586613" y="462026"/>
                  </a:lnTo>
                  <a:lnTo>
                    <a:pt x="537845" y="455295"/>
                  </a:lnTo>
                  <a:lnTo>
                    <a:pt x="490854" y="448310"/>
                  </a:lnTo>
                  <a:lnTo>
                    <a:pt x="445770" y="441071"/>
                  </a:lnTo>
                  <a:lnTo>
                    <a:pt x="402589" y="433705"/>
                  </a:lnTo>
                  <a:lnTo>
                    <a:pt x="361314" y="426212"/>
                  </a:lnTo>
                  <a:lnTo>
                    <a:pt x="322072" y="418465"/>
                  </a:lnTo>
                  <a:lnTo>
                    <a:pt x="284734" y="410464"/>
                  </a:lnTo>
                  <a:lnTo>
                    <a:pt x="216535" y="394208"/>
                  </a:lnTo>
                  <a:lnTo>
                    <a:pt x="156845" y="377190"/>
                  </a:lnTo>
                  <a:lnTo>
                    <a:pt x="106299" y="359537"/>
                  </a:lnTo>
                  <a:lnTo>
                    <a:pt x="65024" y="341503"/>
                  </a:lnTo>
                  <a:lnTo>
                    <a:pt x="21589" y="313309"/>
                  </a:lnTo>
                  <a:lnTo>
                    <a:pt x="0" y="274320"/>
                  </a:lnTo>
                </a:path>
              </a:pathLst>
            </a:custGeom>
            <a:ln w="1219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603375" y="1267714"/>
            <a:ext cx="767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800" b="1" spc="-8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1800" b="1" spc="-1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26: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99457" y="5408167"/>
            <a:ext cx="18878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C</a:t>
            </a:r>
            <a:r>
              <a:rPr sz="1800" b="1" spc="5" dirty="0">
                <a:latin typeface="Calibri"/>
                <a:cs typeface="Calibri"/>
              </a:rPr>
              <a:t>he</a:t>
            </a:r>
            <a:r>
              <a:rPr sz="1800" b="1" spc="-10" dirty="0">
                <a:latin typeface="Calibri"/>
                <a:cs typeface="Calibri"/>
              </a:rPr>
              <a:t>c</a:t>
            </a:r>
            <a:r>
              <a:rPr sz="1800" b="1" dirty="0">
                <a:latin typeface="Calibri"/>
                <a:cs typeface="Calibri"/>
              </a:rPr>
              <a:t>k</a:t>
            </a:r>
            <a:r>
              <a:rPr sz="1800" b="1" spc="-145" dirty="0">
                <a:latin typeface="Calibri"/>
                <a:cs typeface="Calibri"/>
              </a:rPr>
              <a:t> </a:t>
            </a:r>
            <a:r>
              <a:rPr sz="1800" b="1" spc="-110" dirty="0">
                <a:latin typeface="Calibri"/>
                <a:cs typeface="Calibri"/>
              </a:rPr>
              <a:t>P</a:t>
            </a:r>
            <a:r>
              <a:rPr sz="1800" b="1" spc="-65" dirty="0">
                <a:latin typeface="Calibri"/>
                <a:cs typeface="Calibri"/>
              </a:rPr>
              <a:t>a</a:t>
            </a:r>
            <a:r>
              <a:rPr sz="1800" b="1" spc="-85" dirty="0">
                <a:latin typeface="Calibri"/>
                <a:cs typeface="Calibri"/>
              </a:rPr>
              <a:t>tt</a:t>
            </a:r>
            <a:r>
              <a:rPr sz="1800" b="1" spc="-35" dirty="0">
                <a:latin typeface="Calibri"/>
                <a:cs typeface="Calibri"/>
              </a:rPr>
              <a:t>e</a:t>
            </a:r>
            <a:r>
              <a:rPr sz="1800" b="1" spc="-55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n</a:t>
            </a:r>
            <a:r>
              <a:rPr sz="1800" b="1" spc="-9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Name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673095" y="2476502"/>
            <a:ext cx="4935220" cy="3870960"/>
            <a:chOff x="2673095" y="2476502"/>
            <a:chExt cx="4935220" cy="3870960"/>
          </a:xfrm>
        </p:grpSpPr>
        <p:sp>
          <p:nvSpPr>
            <p:cNvPr id="20" name="object 20"/>
            <p:cNvSpPr/>
            <p:nvPr/>
          </p:nvSpPr>
          <p:spPr>
            <a:xfrm>
              <a:off x="2673096" y="2476512"/>
              <a:ext cx="4156075" cy="3870960"/>
            </a:xfrm>
            <a:custGeom>
              <a:avLst/>
              <a:gdLst/>
              <a:ahLst/>
              <a:cxnLst/>
              <a:rect l="l" t="t" r="r" b="b"/>
              <a:pathLst>
                <a:path w="4156075" h="3870960">
                  <a:moveTo>
                    <a:pt x="933831" y="3764267"/>
                  </a:moveTo>
                  <a:lnTo>
                    <a:pt x="0" y="3764267"/>
                  </a:lnTo>
                  <a:lnTo>
                    <a:pt x="0" y="3870947"/>
                  </a:lnTo>
                  <a:lnTo>
                    <a:pt x="933831" y="3870947"/>
                  </a:lnTo>
                  <a:lnTo>
                    <a:pt x="933831" y="3764267"/>
                  </a:lnTo>
                  <a:close/>
                </a:path>
                <a:path w="4156075" h="3870960">
                  <a:moveTo>
                    <a:pt x="938403" y="2554211"/>
                  </a:moveTo>
                  <a:lnTo>
                    <a:pt x="4572" y="2554211"/>
                  </a:lnTo>
                  <a:lnTo>
                    <a:pt x="4572" y="2662288"/>
                  </a:lnTo>
                  <a:lnTo>
                    <a:pt x="938403" y="2662288"/>
                  </a:lnTo>
                  <a:lnTo>
                    <a:pt x="938403" y="2554211"/>
                  </a:lnTo>
                  <a:close/>
                </a:path>
                <a:path w="4156075" h="3870960">
                  <a:moveTo>
                    <a:pt x="944372" y="1141463"/>
                  </a:moveTo>
                  <a:lnTo>
                    <a:pt x="9144" y="1141463"/>
                  </a:lnTo>
                  <a:lnTo>
                    <a:pt x="9144" y="1249540"/>
                  </a:lnTo>
                  <a:lnTo>
                    <a:pt x="944372" y="1249540"/>
                  </a:lnTo>
                  <a:lnTo>
                    <a:pt x="944372" y="1141463"/>
                  </a:lnTo>
                  <a:close/>
                </a:path>
                <a:path w="4156075" h="3870960">
                  <a:moveTo>
                    <a:pt x="945896" y="3476244"/>
                  </a:moveTo>
                  <a:lnTo>
                    <a:pt x="10668" y="3476244"/>
                  </a:lnTo>
                  <a:lnTo>
                    <a:pt x="10668" y="3584308"/>
                  </a:lnTo>
                  <a:lnTo>
                    <a:pt x="945896" y="3584308"/>
                  </a:lnTo>
                  <a:lnTo>
                    <a:pt x="945896" y="3476244"/>
                  </a:lnTo>
                  <a:close/>
                </a:path>
                <a:path w="4156075" h="3870960">
                  <a:moveTo>
                    <a:pt x="953643" y="1981187"/>
                  </a:moveTo>
                  <a:lnTo>
                    <a:pt x="19812" y="1981187"/>
                  </a:lnTo>
                  <a:lnTo>
                    <a:pt x="19812" y="2089264"/>
                  </a:lnTo>
                  <a:lnTo>
                    <a:pt x="953643" y="2089264"/>
                  </a:lnTo>
                  <a:lnTo>
                    <a:pt x="953643" y="1981187"/>
                  </a:lnTo>
                  <a:close/>
                </a:path>
                <a:path w="4156075" h="3870960">
                  <a:moveTo>
                    <a:pt x="961136" y="1700771"/>
                  </a:moveTo>
                  <a:lnTo>
                    <a:pt x="25908" y="1700771"/>
                  </a:lnTo>
                  <a:lnTo>
                    <a:pt x="25908" y="1808848"/>
                  </a:lnTo>
                  <a:lnTo>
                    <a:pt x="961136" y="1808848"/>
                  </a:lnTo>
                  <a:lnTo>
                    <a:pt x="961136" y="1700771"/>
                  </a:lnTo>
                  <a:close/>
                </a:path>
                <a:path w="4156075" h="3870960">
                  <a:moveTo>
                    <a:pt x="962774" y="1426451"/>
                  </a:moveTo>
                  <a:lnTo>
                    <a:pt x="28956" y="1426451"/>
                  </a:lnTo>
                  <a:lnTo>
                    <a:pt x="28956" y="1534528"/>
                  </a:lnTo>
                  <a:lnTo>
                    <a:pt x="962774" y="1534528"/>
                  </a:lnTo>
                  <a:lnTo>
                    <a:pt x="962774" y="1426451"/>
                  </a:lnTo>
                  <a:close/>
                </a:path>
                <a:path w="4156075" h="3870960">
                  <a:moveTo>
                    <a:pt x="1397508" y="576059"/>
                  </a:moveTo>
                  <a:lnTo>
                    <a:pt x="25908" y="576059"/>
                  </a:lnTo>
                  <a:lnTo>
                    <a:pt x="25908" y="684136"/>
                  </a:lnTo>
                  <a:lnTo>
                    <a:pt x="1397508" y="684136"/>
                  </a:lnTo>
                  <a:lnTo>
                    <a:pt x="1397508" y="576059"/>
                  </a:lnTo>
                  <a:close/>
                </a:path>
                <a:path w="4156075" h="3870960">
                  <a:moveTo>
                    <a:pt x="1402080" y="281927"/>
                  </a:moveTo>
                  <a:lnTo>
                    <a:pt x="30480" y="281927"/>
                  </a:lnTo>
                  <a:lnTo>
                    <a:pt x="30480" y="390004"/>
                  </a:lnTo>
                  <a:lnTo>
                    <a:pt x="1402080" y="390004"/>
                  </a:lnTo>
                  <a:lnTo>
                    <a:pt x="1402080" y="281927"/>
                  </a:lnTo>
                  <a:close/>
                </a:path>
                <a:path w="4156075" h="3870960">
                  <a:moveTo>
                    <a:pt x="1402080" y="0"/>
                  </a:moveTo>
                  <a:lnTo>
                    <a:pt x="30480" y="0"/>
                  </a:lnTo>
                  <a:lnTo>
                    <a:pt x="30480" y="106667"/>
                  </a:lnTo>
                  <a:lnTo>
                    <a:pt x="1402080" y="106667"/>
                  </a:lnTo>
                  <a:lnTo>
                    <a:pt x="1402080" y="0"/>
                  </a:lnTo>
                  <a:close/>
                </a:path>
                <a:path w="4156075" h="3870960">
                  <a:moveTo>
                    <a:pt x="2519172" y="853427"/>
                  </a:moveTo>
                  <a:lnTo>
                    <a:pt x="4572" y="853427"/>
                  </a:lnTo>
                  <a:lnTo>
                    <a:pt x="4572" y="961504"/>
                  </a:lnTo>
                  <a:lnTo>
                    <a:pt x="2519172" y="961504"/>
                  </a:lnTo>
                  <a:lnTo>
                    <a:pt x="2519172" y="853427"/>
                  </a:lnTo>
                  <a:close/>
                </a:path>
                <a:path w="4156075" h="3870960">
                  <a:moveTo>
                    <a:pt x="4120515" y="1699247"/>
                  </a:moveTo>
                  <a:lnTo>
                    <a:pt x="3186684" y="1699247"/>
                  </a:lnTo>
                  <a:lnTo>
                    <a:pt x="3186684" y="1807324"/>
                  </a:lnTo>
                  <a:lnTo>
                    <a:pt x="4120515" y="1807324"/>
                  </a:lnTo>
                  <a:lnTo>
                    <a:pt x="4120515" y="1699247"/>
                  </a:lnTo>
                  <a:close/>
                </a:path>
                <a:path w="4156075" h="3870960">
                  <a:moveTo>
                    <a:pt x="4120515" y="292595"/>
                  </a:moveTo>
                  <a:lnTo>
                    <a:pt x="3186684" y="292595"/>
                  </a:lnTo>
                  <a:lnTo>
                    <a:pt x="3186684" y="400672"/>
                  </a:lnTo>
                  <a:lnTo>
                    <a:pt x="4120515" y="400672"/>
                  </a:lnTo>
                  <a:lnTo>
                    <a:pt x="4120515" y="292595"/>
                  </a:lnTo>
                  <a:close/>
                </a:path>
                <a:path w="4156075" h="3870960">
                  <a:moveTo>
                    <a:pt x="4123563" y="579107"/>
                  </a:moveTo>
                  <a:lnTo>
                    <a:pt x="3189732" y="579107"/>
                  </a:lnTo>
                  <a:lnTo>
                    <a:pt x="3189732" y="687184"/>
                  </a:lnTo>
                  <a:lnTo>
                    <a:pt x="4123563" y="687184"/>
                  </a:lnTo>
                  <a:lnTo>
                    <a:pt x="4123563" y="579107"/>
                  </a:lnTo>
                  <a:close/>
                </a:path>
                <a:path w="4156075" h="3870960">
                  <a:moveTo>
                    <a:pt x="4129532" y="15240"/>
                  </a:moveTo>
                  <a:lnTo>
                    <a:pt x="3194304" y="15240"/>
                  </a:lnTo>
                  <a:lnTo>
                    <a:pt x="3194304" y="121907"/>
                  </a:lnTo>
                  <a:lnTo>
                    <a:pt x="4129532" y="121907"/>
                  </a:lnTo>
                  <a:lnTo>
                    <a:pt x="4129532" y="15240"/>
                  </a:lnTo>
                  <a:close/>
                </a:path>
                <a:path w="4156075" h="3870960">
                  <a:moveTo>
                    <a:pt x="4147947" y="1409687"/>
                  </a:moveTo>
                  <a:lnTo>
                    <a:pt x="3214116" y="1409687"/>
                  </a:lnTo>
                  <a:lnTo>
                    <a:pt x="3214116" y="1517764"/>
                  </a:lnTo>
                  <a:lnTo>
                    <a:pt x="4147947" y="1517764"/>
                  </a:lnTo>
                  <a:lnTo>
                    <a:pt x="4147947" y="1409687"/>
                  </a:lnTo>
                  <a:close/>
                </a:path>
                <a:path w="4156075" h="3870960">
                  <a:moveTo>
                    <a:pt x="4155567" y="1135380"/>
                  </a:moveTo>
                  <a:lnTo>
                    <a:pt x="3221736" y="1135380"/>
                  </a:lnTo>
                  <a:lnTo>
                    <a:pt x="3221736" y="1242047"/>
                  </a:lnTo>
                  <a:lnTo>
                    <a:pt x="4155567" y="1242047"/>
                  </a:lnTo>
                  <a:lnTo>
                    <a:pt x="4155567" y="113538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93207" y="4605527"/>
              <a:ext cx="2514599" cy="33680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58400" cy="77723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0058400" cy="11658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0600" y="1516380"/>
              <a:ext cx="7315200" cy="408889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602739" y="1143127"/>
            <a:ext cx="767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800" b="1" spc="-8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1800" b="1" spc="-1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27: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6549" y="5554471"/>
            <a:ext cx="8314690" cy="56642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219"/>
              </a:spcBef>
            </a:pPr>
            <a:r>
              <a:rPr sz="1800" b="1" spc="-60" dirty="0">
                <a:solidFill>
                  <a:srgbClr val="C00000"/>
                </a:solidFill>
                <a:latin typeface="Calibri"/>
                <a:cs typeface="Calibri"/>
              </a:rPr>
              <a:t>Very</a:t>
            </a:r>
            <a:r>
              <a:rPr sz="1800" b="1" spc="-2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Important</a:t>
            </a:r>
            <a:r>
              <a:rPr sz="1800" b="1" spc="-1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Note:</a:t>
            </a:r>
            <a:r>
              <a:rPr sz="18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Select</a:t>
            </a:r>
            <a:r>
              <a:rPr sz="1800" b="1" spc="-10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30" dirty="0">
                <a:latin typeface="Calibri"/>
                <a:cs typeface="Calibri"/>
              </a:rPr>
              <a:t>Correct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Optional</a:t>
            </a:r>
            <a:r>
              <a:rPr sz="1800" b="1" spc="-15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Subjects</a:t>
            </a:r>
            <a:r>
              <a:rPr sz="1800" b="1" spc="-1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as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per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your</a:t>
            </a:r>
            <a:r>
              <a:rPr sz="1800" b="1" spc="-12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Division(Ask</a:t>
            </a:r>
            <a:r>
              <a:rPr sz="1800" b="1" spc="-15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to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your </a:t>
            </a:r>
            <a:r>
              <a:rPr sz="1800" b="1" spc="-39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Class</a:t>
            </a:r>
            <a:r>
              <a:rPr sz="1800" b="1" spc="-150" dirty="0">
                <a:latin typeface="Calibri"/>
                <a:cs typeface="Calibri"/>
              </a:rPr>
              <a:t> </a:t>
            </a:r>
            <a:r>
              <a:rPr sz="1800" b="1" spc="-40" dirty="0">
                <a:latin typeface="Calibri"/>
                <a:cs typeface="Calibri"/>
              </a:rPr>
              <a:t>Coordinator)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6549" y="6125717"/>
            <a:ext cx="18669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Wingdings"/>
                <a:cs typeface="Wingdings"/>
              </a:rPr>
              <a:t></a:t>
            </a:r>
            <a:endParaRPr sz="16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001F5F"/>
                </a:solidFill>
                <a:latin typeface="Wingdings"/>
                <a:cs typeface="Wingdings"/>
              </a:rPr>
              <a:t></a:t>
            </a:r>
            <a:endParaRPr sz="16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001F5F"/>
                </a:solidFill>
                <a:latin typeface="Wingdings"/>
                <a:cs typeface="Wingdings"/>
              </a:rPr>
              <a:t>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3061" y="6094857"/>
            <a:ext cx="7762875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One</a:t>
            </a:r>
            <a:r>
              <a:rPr sz="16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subject</a:t>
            </a:r>
            <a:r>
              <a:rPr sz="1600" b="1" spc="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from</a:t>
            </a:r>
            <a:r>
              <a:rPr sz="1600" b="1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Group</a:t>
            </a:r>
            <a:r>
              <a:rPr sz="1600" b="1" spc="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50" dirty="0">
                <a:solidFill>
                  <a:srgbClr val="001F5F"/>
                </a:solidFill>
                <a:latin typeface="Calibri"/>
                <a:cs typeface="Calibri"/>
              </a:rPr>
              <a:t>‘A’</a:t>
            </a:r>
            <a:r>
              <a:rPr sz="1600" b="1" spc="-50" dirty="0">
                <a:latin typeface="Calibri"/>
                <a:cs typeface="Calibri"/>
              </a:rPr>
              <a:t>“Engineering</a:t>
            </a:r>
            <a:r>
              <a:rPr sz="1600" b="1" spc="75" dirty="0">
                <a:latin typeface="Calibri"/>
                <a:cs typeface="Calibri"/>
              </a:rPr>
              <a:t> </a:t>
            </a:r>
            <a:r>
              <a:rPr sz="1600" b="1" spc="-30" dirty="0">
                <a:latin typeface="Calibri"/>
                <a:cs typeface="Calibri"/>
              </a:rPr>
              <a:t>Physics”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&amp;</a:t>
            </a:r>
            <a:r>
              <a:rPr sz="1600" b="1" spc="25" dirty="0">
                <a:latin typeface="Calibri"/>
                <a:cs typeface="Calibri"/>
              </a:rPr>
              <a:t> </a:t>
            </a:r>
            <a:r>
              <a:rPr sz="1600" b="1" spc="-30" dirty="0">
                <a:latin typeface="Calibri"/>
                <a:cs typeface="Calibri"/>
              </a:rPr>
              <a:t>“Engineering</a:t>
            </a:r>
            <a:r>
              <a:rPr sz="1600" b="1" spc="65" dirty="0">
                <a:latin typeface="Calibri"/>
                <a:cs typeface="Calibri"/>
              </a:rPr>
              <a:t> </a:t>
            </a:r>
            <a:r>
              <a:rPr sz="1600" b="1" spc="-45" dirty="0">
                <a:latin typeface="Calibri"/>
                <a:cs typeface="Calibri"/>
              </a:rPr>
              <a:t>Chemistry”.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ts val="1900"/>
              </a:lnSpc>
              <a:spcBef>
                <a:spcPts val="165"/>
              </a:spcBef>
            </a:pP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One 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Subject 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from Group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‘B’ </a:t>
            </a:r>
            <a:r>
              <a:rPr sz="1600" b="1" spc="-5" dirty="0">
                <a:latin typeface="Calibri"/>
                <a:cs typeface="Calibri"/>
              </a:rPr>
              <a:t>“Basic </a:t>
            </a:r>
            <a:r>
              <a:rPr sz="1600" b="1" spc="-10" dirty="0">
                <a:latin typeface="Calibri"/>
                <a:cs typeface="Calibri"/>
              </a:rPr>
              <a:t>Electrical </a:t>
            </a:r>
            <a:r>
              <a:rPr sz="1600" b="1" spc="-5" dirty="0">
                <a:latin typeface="Calibri"/>
                <a:cs typeface="Calibri"/>
              </a:rPr>
              <a:t>Engineering” &amp; “Basic </a:t>
            </a:r>
            <a:r>
              <a:rPr sz="1600" b="1" spc="-10" dirty="0">
                <a:latin typeface="Calibri"/>
                <a:cs typeface="Calibri"/>
              </a:rPr>
              <a:t>Electronics </a:t>
            </a:r>
            <a:r>
              <a:rPr sz="1600" b="1" spc="-45" dirty="0">
                <a:latin typeface="Calibri"/>
                <a:cs typeface="Calibri"/>
              </a:rPr>
              <a:t>Engineering”. 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One</a:t>
            </a:r>
            <a:r>
              <a:rPr sz="16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Subject</a:t>
            </a:r>
            <a:r>
              <a:rPr sz="16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from</a:t>
            </a:r>
            <a:r>
              <a:rPr sz="1600" b="1" spc="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Group</a:t>
            </a:r>
            <a:r>
              <a:rPr sz="1600" b="1" spc="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15" dirty="0">
                <a:solidFill>
                  <a:srgbClr val="001F5F"/>
                </a:solidFill>
                <a:latin typeface="Calibri"/>
                <a:cs typeface="Calibri"/>
              </a:rPr>
              <a:t>‘C’</a:t>
            </a:r>
            <a:r>
              <a:rPr sz="1600" b="1" spc="1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latin typeface="Calibri"/>
                <a:cs typeface="Calibri"/>
              </a:rPr>
              <a:t>“Engineering</a:t>
            </a:r>
            <a:r>
              <a:rPr sz="1600" b="1" spc="7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Mechanics”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&amp;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35" dirty="0">
                <a:latin typeface="Calibri"/>
                <a:cs typeface="Calibri"/>
              </a:rPr>
              <a:t>“Programming</a:t>
            </a:r>
            <a:r>
              <a:rPr sz="1600" b="1" spc="5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and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30" dirty="0">
                <a:latin typeface="Calibri"/>
                <a:cs typeface="Calibri"/>
              </a:rPr>
              <a:t>Problem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45" dirty="0">
                <a:latin typeface="Calibri"/>
                <a:cs typeface="Calibri"/>
              </a:rPr>
              <a:t>Solving”.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6549" y="6822744"/>
            <a:ext cx="6295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Calibri"/>
                <a:cs typeface="Calibri"/>
              </a:rPr>
              <a:t>A</a:t>
            </a:r>
            <a:r>
              <a:rPr sz="1800" b="1" spc="-30" dirty="0">
                <a:latin typeface="Calibri"/>
                <a:cs typeface="Calibri"/>
              </a:rPr>
              <a:t>f</a:t>
            </a:r>
            <a:r>
              <a:rPr sz="1800" b="1" spc="-50" dirty="0">
                <a:latin typeface="Calibri"/>
                <a:cs typeface="Calibri"/>
              </a:rPr>
              <a:t>t</a:t>
            </a:r>
            <a:r>
              <a:rPr sz="1800" b="1" spc="-20" dirty="0">
                <a:latin typeface="Calibri"/>
                <a:cs typeface="Calibri"/>
              </a:rPr>
              <a:t>e</a:t>
            </a:r>
            <a:r>
              <a:rPr sz="1800" b="1" dirty="0">
                <a:latin typeface="Calibri"/>
                <a:cs typeface="Calibri"/>
              </a:rPr>
              <a:t>r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S</a:t>
            </a:r>
            <a:r>
              <a:rPr sz="1800" b="1" spc="-10" dirty="0">
                <a:latin typeface="Calibri"/>
                <a:cs typeface="Calibri"/>
              </a:rPr>
              <a:t>e</a:t>
            </a:r>
            <a:r>
              <a:rPr sz="1800" b="1" spc="-15" dirty="0">
                <a:latin typeface="Calibri"/>
                <a:cs typeface="Calibri"/>
              </a:rPr>
              <a:t>l</a:t>
            </a:r>
            <a:r>
              <a:rPr sz="1800" b="1" spc="-10" dirty="0">
                <a:latin typeface="Calibri"/>
                <a:cs typeface="Calibri"/>
              </a:rPr>
              <a:t>ec</a:t>
            </a:r>
            <a:r>
              <a:rPr sz="1800" b="1" spc="-15" dirty="0">
                <a:latin typeface="Calibri"/>
                <a:cs typeface="Calibri"/>
              </a:rPr>
              <a:t>ti</a:t>
            </a:r>
            <a:r>
              <a:rPr sz="1800" b="1" spc="-20" dirty="0">
                <a:latin typeface="Calibri"/>
                <a:cs typeface="Calibri"/>
              </a:rPr>
              <a:t>n</a:t>
            </a:r>
            <a:r>
              <a:rPr sz="1800" b="1" dirty="0">
                <a:latin typeface="Calibri"/>
                <a:cs typeface="Calibri"/>
              </a:rPr>
              <a:t>g</a:t>
            </a:r>
            <a:r>
              <a:rPr sz="1800" b="1" spc="-17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C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spc="-20" dirty="0">
                <a:latin typeface="Calibri"/>
                <a:cs typeface="Calibri"/>
              </a:rPr>
              <a:t>r</a:t>
            </a:r>
            <a:r>
              <a:rPr sz="1800" b="1" spc="-45" dirty="0">
                <a:latin typeface="Calibri"/>
                <a:cs typeface="Calibri"/>
              </a:rPr>
              <a:t>r</a:t>
            </a:r>
            <a:r>
              <a:rPr sz="1800" b="1" spc="-10" dirty="0">
                <a:latin typeface="Calibri"/>
                <a:cs typeface="Calibri"/>
              </a:rPr>
              <a:t>ec</a:t>
            </a:r>
            <a:r>
              <a:rPr sz="1800" b="1" dirty="0">
                <a:latin typeface="Calibri"/>
                <a:cs typeface="Calibri"/>
              </a:rPr>
              <a:t>t</a:t>
            </a:r>
            <a:r>
              <a:rPr sz="1800" b="1" spc="-9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Op</a:t>
            </a:r>
            <a:r>
              <a:rPr sz="1800" b="1" spc="-15" dirty="0">
                <a:latin typeface="Calibri"/>
                <a:cs typeface="Calibri"/>
              </a:rPr>
              <a:t>ti</a:t>
            </a:r>
            <a:r>
              <a:rPr sz="1800" b="1" spc="-10" dirty="0">
                <a:latin typeface="Calibri"/>
                <a:cs typeface="Calibri"/>
              </a:rPr>
              <a:t>on</a:t>
            </a:r>
            <a:r>
              <a:rPr sz="1800" b="1" spc="-15" dirty="0">
                <a:latin typeface="Calibri"/>
                <a:cs typeface="Calibri"/>
              </a:rPr>
              <a:t>a</a:t>
            </a:r>
            <a:r>
              <a:rPr sz="1800" b="1" dirty="0">
                <a:latin typeface="Calibri"/>
                <a:cs typeface="Calibri"/>
              </a:rPr>
              <a:t>l</a:t>
            </a:r>
            <a:r>
              <a:rPr sz="1800" b="1" spc="-1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Sub</a:t>
            </a:r>
            <a:r>
              <a:rPr sz="1800" b="1" spc="-5" dirty="0">
                <a:latin typeface="Calibri"/>
                <a:cs typeface="Calibri"/>
              </a:rPr>
              <a:t>j</a:t>
            </a:r>
            <a:r>
              <a:rPr sz="1800" b="1" spc="-10" dirty="0">
                <a:latin typeface="Calibri"/>
                <a:cs typeface="Calibri"/>
              </a:rPr>
              <a:t>ec</a:t>
            </a:r>
            <a:r>
              <a:rPr sz="1800" b="1" spc="-15" dirty="0">
                <a:latin typeface="Calibri"/>
                <a:cs typeface="Calibri"/>
              </a:rPr>
              <a:t>t</a:t>
            </a:r>
            <a:r>
              <a:rPr sz="1800" b="1" dirty="0">
                <a:latin typeface="Calibri"/>
                <a:cs typeface="Calibri"/>
              </a:rPr>
              <a:t>s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(Click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on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40" dirty="0">
                <a:latin typeface="Calibri"/>
                <a:cs typeface="Calibri"/>
              </a:rPr>
              <a:t>“S</a:t>
            </a:r>
            <a:r>
              <a:rPr sz="1800" b="1" spc="-65" dirty="0">
                <a:latin typeface="Calibri"/>
                <a:cs typeface="Calibri"/>
              </a:rPr>
              <a:t>a</a:t>
            </a:r>
            <a:r>
              <a:rPr sz="1800" b="1" spc="-50" dirty="0">
                <a:latin typeface="Calibri"/>
                <a:cs typeface="Calibri"/>
              </a:rPr>
              <a:t>v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5" dirty="0">
                <a:latin typeface="Calibri"/>
                <a:cs typeface="Calibri"/>
              </a:rPr>
              <a:t>n</a:t>
            </a:r>
            <a:r>
              <a:rPr sz="1800" b="1" dirty="0">
                <a:latin typeface="Calibri"/>
                <a:cs typeface="Calibri"/>
              </a:rPr>
              <a:t>d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</a:t>
            </a:r>
            <a:r>
              <a:rPr sz="1800" b="1" spc="-15" dirty="0">
                <a:latin typeface="Calibri"/>
                <a:cs typeface="Calibri"/>
              </a:rPr>
              <a:t>e</a:t>
            </a:r>
            <a:r>
              <a:rPr sz="1800" b="1" spc="-5" dirty="0">
                <a:latin typeface="Calibri"/>
                <a:cs typeface="Calibri"/>
              </a:rPr>
              <a:t>x</a:t>
            </a:r>
            <a:r>
              <a:rPr sz="1800" b="1" spc="50" dirty="0">
                <a:latin typeface="Calibri"/>
                <a:cs typeface="Calibri"/>
              </a:rPr>
              <a:t>t</a:t>
            </a:r>
            <a:r>
              <a:rPr sz="1800" b="1" spc="-5" dirty="0">
                <a:latin typeface="Calibri"/>
                <a:cs typeface="Calibri"/>
              </a:rPr>
              <a:t>”)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58400" cy="77723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0058400" cy="11658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6800" y="2438400"/>
              <a:ext cx="7696200" cy="317601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886200" y="3834384"/>
              <a:ext cx="381000" cy="1371600"/>
            </a:xfrm>
            <a:custGeom>
              <a:avLst/>
              <a:gdLst/>
              <a:ahLst/>
              <a:cxnLst/>
              <a:rect l="l" t="t" r="r" b="b"/>
              <a:pathLst>
                <a:path w="381000" h="1371600">
                  <a:moveTo>
                    <a:pt x="0" y="685800"/>
                  </a:moveTo>
                  <a:lnTo>
                    <a:pt x="1015" y="615823"/>
                  </a:lnTo>
                  <a:lnTo>
                    <a:pt x="3810" y="547877"/>
                  </a:lnTo>
                  <a:lnTo>
                    <a:pt x="8509" y="482218"/>
                  </a:lnTo>
                  <a:lnTo>
                    <a:pt x="14986" y="419226"/>
                  </a:lnTo>
                  <a:lnTo>
                    <a:pt x="22987" y="359282"/>
                  </a:lnTo>
                  <a:lnTo>
                    <a:pt x="32512" y="302767"/>
                  </a:lnTo>
                  <a:lnTo>
                    <a:pt x="43561" y="249936"/>
                  </a:lnTo>
                  <a:lnTo>
                    <a:pt x="55752" y="201167"/>
                  </a:lnTo>
                  <a:lnTo>
                    <a:pt x="69341" y="156844"/>
                  </a:lnTo>
                  <a:lnTo>
                    <a:pt x="84074" y="117348"/>
                  </a:lnTo>
                  <a:lnTo>
                    <a:pt x="116332" y="53975"/>
                  </a:lnTo>
                  <a:lnTo>
                    <a:pt x="152146" y="13969"/>
                  </a:lnTo>
                  <a:lnTo>
                    <a:pt x="190500" y="0"/>
                  </a:lnTo>
                  <a:lnTo>
                    <a:pt x="210185" y="3555"/>
                  </a:lnTo>
                  <a:lnTo>
                    <a:pt x="247650" y="30861"/>
                  </a:lnTo>
                  <a:lnTo>
                    <a:pt x="281939" y="82930"/>
                  </a:lnTo>
                  <a:lnTo>
                    <a:pt x="312292" y="156844"/>
                  </a:lnTo>
                  <a:lnTo>
                    <a:pt x="325754" y="201167"/>
                  </a:lnTo>
                  <a:lnTo>
                    <a:pt x="337947" y="249936"/>
                  </a:lnTo>
                  <a:lnTo>
                    <a:pt x="348869" y="302767"/>
                  </a:lnTo>
                  <a:lnTo>
                    <a:pt x="358266" y="359282"/>
                  </a:lnTo>
                  <a:lnTo>
                    <a:pt x="366267" y="419226"/>
                  </a:lnTo>
                  <a:lnTo>
                    <a:pt x="372617" y="482218"/>
                  </a:lnTo>
                  <a:lnTo>
                    <a:pt x="377189" y="547877"/>
                  </a:lnTo>
                  <a:lnTo>
                    <a:pt x="379984" y="615823"/>
                  </a:lnTo>
                  <a:lnTo>
                    <a:pt x="381000" y="685800"/>
                  </a:lnTo>
                  <a:lnTo>
                    <a:pt x="379984" y="756030"/>
                  </a:lnTo>
                  <a:lnTo>
                    <a:pt x="377189" y="824229"/>
                  </a:lnTo>
                  <a:lnTo>
                    <a:pt x="372617" y="890015"/>
                  </a:lnTo>
                  <a:lnTo>
                    <a:pt x="366267" y="953007"/>
                  </a:lnTo>
                  <a:lnTo>
                    <a:pt x="358266" y="1012951"/>
                  </a:lnTo>
                  <a:lnTo>
                    <a:pt x="348869" y="1069593"/>
                  </a:lnTo>
                  <a:lnTo>
                    <a:pt x="337947" y="1122298"/>
                  </a:lnTo>
                  <a:lnTo>
                    <a:pt x="325754" y="1170939"/>
                  </a:lnTo>
                  <a:lnTo>
                    <a:pt x="312292" y="1215263"/>
                  </a:lnTo>
                  <a:lnTo>
                    <a:pt x="297688" y="1254633"/>
                  </a:lnTo>
                  <a:lnTo>
                    <a:pt x="265302" y="1317752"/>
                  </a:lnTo>
                  <a:lnTo>
                    <a:pt x="229362" y="1357757"/>
                  </a:lnTo>
                  <a:lnTo>
                    <a:pt x="190500" y="1371599"/>
                  </a:lnTo>
                  <a:lnTo>
                    <a:pt x="171069" y="1368043"/>
                  </a:lnTo>
                  <a:lnTo>
                    <a:pt x="133858" y="1340865"/>
                  </a:lnTo>
                  <a:lnTo>
                    <a:pt x="99695" y="1288922"/>
                  </a:lnTo>
                  <a:lnTo>
                    <a:pt x="69341" y="1215263"/>
                  </a:lnTo>
                  <a:lnTo>
                    <a:pt x="55752" y="1170939"/>
                  </a:lnTo>
                  <a:lnTo>
                    <a:pt x="43561" y="1122298"/>
                  </a:lnTo>
                  <a:lnTo>
                    <a:pt x="32512" y="1069593"/>
                  </a:lnTo>
                  <a:lnTo>
                    <a:pt x="22987" y="1012951"/>
                  </a:lnTo>
                  <a:lnTo>
                    <a:pt x="14986" y="953007"/>
                  </a:lnTo>
                  <a:lnTo>
                    <a:pt x="8509" y="890015"/>
                  </a:lnTo>
                  <a:lnTo>
                    <a:pt x="3810" y="824229"/>
                  </a:lnTo>
                  <a:lnTo>
                    <a:pt x="1015" y="756030"/>
                  </a:lnTo>
                  <a:lnTo>
                    <a:pt x="0" y="685800"/>
                  </a:lnTo>
                </a:path>
              </a:pathLst>
            </a:custGeom>
            <a:ln w="1219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41349" y="1241551"/>
            <a:ext cx="7781925" cy="118554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774700">
              <a:lnSpc>
                <a:spcPct val="100000"/>
              </a:lnSpc>
              <a:spcBef>
                <a:spcPts val="305"/>
              </a:spcBef>
            </a:pP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800" b="1" spc="-8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1800" b="1" spc="-1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28: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6700"/>
              </a:lnSpc>
              <a:spcBef>
                <a:spcPts val="55"/>
              </a:spcBef>
            </a:pPr>
            <a:r>
              <a:rPr sz="1800" b="1" spc="-20" dirty="0">
                <a:solidFill>
                  <a:srgbClr val="C00000"/>
                </a:solidFill>
                <a:latin typeface="Calibri"/>
                <a:cs typeface="Calibri"/>
              </a:rPr>
              <a:t>Example:</a:t>
            </a:r>
            <a:r>
              <a:rPr sz="1800" b="1" spc="-11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This</a:t>
            </a:r>
            <a:r>
              <a:rPr sz="1800" b="1" spc="-114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is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Just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 </a:t>
            </a:r>
            <a:r>
              <a:rPr sz="1800" b="1" spc="-25" dirty="0">
                <a:latin typeface="Calibri"/>
                <a:cs typeface="Calibri"/>
              </a:rPr>
              <a:t>Example</a:t>
            </a:r>
            <a:r>
              <a:rPr sz="1800" b="1" spc="-10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(Ask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5" dirty="0">
                <a:latin typeface="Calibri"/>
                <a:cs typeface="Calibri"/>
              </a:rPr>
              <a:t> Optional</a:t>
            </a:r>
            <a:r>
              <a:rPr sz="1800" b="1" spc="-12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Subjects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to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35" dirty="0">
                <a:latin typeface="Calibri"/>
                <a:cs typeface="Calibri"/>
              </a:rPr>
              <a:t>YourClass</a:t>
            </a:r>
            <a:r>
              <a:rPr sz="1800" b="1" spc="-95" dirty="0">
                <a:latin typeface="Calibri"/>
                <a:cs typeface="Calibri"/>
              </a:rPr>
              <a:t> </a:t>
            </a:r>
            <a:r>
              <a:rPr sz="1800" b="1" spc="-40" dirty="0">
                <a:latin typeface="Calibri"/>
                <a:cs typeface="Calibri"/>
              </a:rPr>
              <a:t>Coordinator)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After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Selecting</a:t>
            </a:r>
            <a:r>
              <a:rPr sz="1800" b="1" spc="-90" dirty="0">
                <a:latin typeface="Calibri"/>
                <a:cs typeface="Calibri"/>
              </a:rPr>
              <a:t> </a:t>
            </a:r>
            <a:r>
              <a:rPr sz="1800" b="1" spc="-30" dirty="0">
                <a:latin typeface="Calibri"/>
                <a:cs typeface="Calibri"/>
              </a:rPr>
              <a:t>Correct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Optional</a:t>
            </a:r>
            <a:r>
              <a:rPr sz="1800" b="1" spc="-10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Subjects,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It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will</a:t>
            </a:r>
            <a:r>
              <a:rPr sz="1800" b="1" spc="-10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appear</a:t>
            </a:r>
            <a:r>
              <a:rPr sz="1800" b="1" spc="-1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as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mentioned</a:t>
            </a:r>
            <a:r>
              <a:rPr sz="1800" b="1" spc="-10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Above.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00"/>
              </a:lnSpc>
            </a:pPr>
            <a:r>
              <a:rPr sz="1800" b="1" spc="-5" dirty="0">
                <a:latin typeface="Calibri"/>
                <a:cs typeface="Calibri"/>
              </a:rPr>
              <a:t>Th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dirty="0">
                <a:latin typeface="Calibri"/>
                <a:cs typeface="Calibri"/>
              </a:rPr>
              <a:t>n</a:t>
            </a:r>
            <a:r>
              <a:rPr sz="1800" b="1" spc="-1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(Click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on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40" dirty="0">
                <a:latin typeface="Calibri"/>
                <a:cs typeface="Calibri"/>
              </a:rPr>
              <a:t>“</a:t>
            </a:r>
            <a:r>
              <a:rPr sz="1800" b="1" spc="-35" dirty="0">
                <a:latin typeface="Calibri"/>
                <a:cs typeface="Calibri"/>
              </a:rPr>
              <a:t>S</a:t>
            </a:r>
            <a:r>
              <a:rPr sz="1800" b="1" spc="-60" dirty="0">
                <a:latin typeface="Calibri"/>
                <a:cs typeface="Calibri"/>
              </a:rPr>
              <a:t>a</a:t>
            </a:r>
            <a:r>
              <a:rPr sz="1800" b="1" spc="-50" dirty="0">
                <a:latin typeface="Calibri"/>
                <a:cs typeface="Calibri"/>
              </a:rPr>
              <a:t>v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5" dirty="0">
                <a:latin typeface="Calibri"/>
                <a:cs typeface="Calibri"/>
              </a:rPr>
              <a:t>n</a:t>
            </a:r>
            <a:r>
              <a:rPr sz="1800" b="1" dirty="0">
                <a:latin typeface="Calibri"/>
                <a:cs typeface="Calibri"/>
              </a:rPr>
              <a:t>d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</a:t>
            </a:r>
            <a:r>
              <a:rPr sz="1800" b="1" spc="-20" dirty="0">
                <a:latin typeface="Calibri"/>
                <a:cs typeface="Calibri"/>
              </a:rPr>
              <a:t>e</a:t>
            </a:r>
            <a:r>
              <a:rPr sz="1800" b="1" spc="-5" dirty="0">
                <a:latin typeface="Calibri"/>
                <a:cs typeface="Calibri"/>
              </a:rPr>
              <a:t>x</a:t>
            </a:r>
            <a:r>
              <a:rPr sz="1800" b="1" spc="45" dirty="0">
                <a:latin typeface="Calibri"/>
                <a:cs typeface="Calibri"/>
              </a:rPr>
              <a:t>t</a:t>
            </a:r>
            <a:r>
              <a:rPr sz="1800" b="1" spc="-5" dirty="0">
                <a:latin typeface="Calibri"/>
                <a:cs typeface="Calibri"/>
              </a:rPr>
              <a:t>”)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6549" y="5554471"/>
            <a:ext cx="8377555" cy="56642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219"/>
              </a:spcBef>
            </a:pPr>
            <a:r>
              <a:rPr sz="1800" b="1" spc="-75" dirty="0">
                <a:solidFill>
                  <a:srgbClr val="C00000"/>
                </a:solidFill>
                <a:latin typeface="Calibri"/>
                <a:cs typeface="Calibri"/>
              </a:rPr>
              <a:t>Very</a:t>
            </a:r>
            <a:r>
              <a:rPr sz="1800" b="1" spc="-1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Important</a:t>
            </a:r>
            <a:r>
              <a:rPr sz="1800" b="1" spc="-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Note:</a:t>
            </a:r>
            <a:r>
              <a:rPr sz="1800" b="1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Select</a:t>
            </a:r>
            <a:r>
              <a:rPr sz="1800" b="1" spc="-1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Correct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Optional</a:t>
            </a:r>
            <a:r>
              <a:rPr sz="1800" b="1" spc="-1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Subjects</a:t>
            </a:r>
            <a:r>
              <a:rPr sz="1800" b="1" spc="-1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as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per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your</a:t>
            </a:r>
            <a:r>
              <a:rPr sz="1800" b="1" spc="-9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Division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6E2E9F"/>
                </a:solidFill>
                <a:latin typeface="Calibri"/>
                <a:cs typeface="Calibri"/>
              </a:rPr>
              <a:t>(Ask</a:t>
            </a:r>
            <a:r>
              <a:rPr sz="1800" b="1" spc="-105" dirty="0">
                <a:solidFill>
                  <a:srgbClr val="6E2E9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6E2E9F"/>
                </a:solidFill>
                <a:latin typeface="Calibri"/>
                <a:cs typeface="Calibri"/>
              </a:rPr>
              <a:t>to</a:t>
            </a:r>
            <a:r>
              <a:rPr sz="1800" b="1" spc="-40" dirty="0">
                <a:solidFill>
                  <a:srgbClr val="6E2E9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6E2E9F"/>
                </a:solidFill>
                <a:latin typeface="Calibri"/>
                <a:cs typeface="Calibri"/>
              </a:rPr>
              <a:t>your </a:t>
            </a:r>
            <a:r>
              <a:rPr sz="1800" b="1" spc="-390" dirty="0">
                <a:solidFill>
                  <a:srgbClr val="6E2E9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6E2E9F"/>
                </a:solidFill>
                <a:latin typeface="Calibri"/>
                <a:cs typeface="Calibri"/>
              </a:rPr>
              <a:t>Class</a:t>
            </a:r>
            <a:r>
              <a:rPr sz="1800" b="1" spc="-150" dirty="0">
                <a:solidFill>
                  <a:srgbClr val="6E2E9F"/>
                </a:solidFill>
                <a:latin typeface="Calibri"/>
                <a:cs typeface="Calibri"/>
              </a:rPr>
              <a:t> </a:t>
            </a:r>
            <a:r>
              <a:rPr sz="1800" b="1" spc="-65" dirty="0">
                <a:solidFill>
                  <a:srgbClr val="6E2E9F"/>
                </a:solidFill>
                <a:latin typeface="Calibri"/>
                <a:cs typeface="Calibri"/>
              </a:rPr>
              <a:t>Teacher)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6549" y="6125717"/>
            <a:ext cx="18669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001F5F"/>
                </a:solidFill>
                <a:latin typeface="Wingdings"/>
                <a:cs typeface="Wingdings"/>
              </a:rPr>
              <a:t></a:t>
            </a:r>
            <a:endParaRPr sz="16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001F5F"/>
                </a:solidFill>
                <a:latin typeface="Wingdings"/>
                <a:cs typeface="Wingdings"/>
              </a:rPr>
              <a:t></a:t>
            </a:r>
            <a:endParaRPr sz="16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001F5F"/>
                </a:solidFill>
                <a:latin typeface="Wingdings"/>
                <a:cs typeface="Wingdings"/>
              </a:rPr>
              <a:t>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3061" y="6094857"/>
            <a:ext cx="7762875" cy="7645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One</a:t>
            </a:r>
            <a:r>
              <a:rPr sz="1600" b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subject</a:t>
            </a:r>
            <a:r>
              <a:rPr sz="1600" b="1" spc="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from</a:t>
            </a:r>
            <a:r>
              <a:rPr sz="1600" b="1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Group</a:t>
            </a:r>
            <a:r>
              <a:rPr sz="1600" b="1" spc="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50" dirty="0">
                <a:solidFill>
                  <a:srgbClr val="001F5F"/>
                </a:solidFill>
                <a:latin typeface="Calibri"/>
                <a:cs typeface="Calibri"/>
              </a:rPr>
              <a:t>‘A’</a:t>
            </a:r>
            <a:r>
              <a:rPr sz="1600" b="1" spc="-50" dirty="0">
                <a:latin typeface="Calibri"/>
                <a:cs typeface="Calibri"/>
              </a:rPr>
              <a:t>“Engineering</a:t>
            </a:r>
            <a:r>
              <a:rPr sz="1600" b="1" spc="75" dirty="0">
                <a:latin typeface="Calibri"/>
                <a:cs typeface="Calibri"/>
              </a:rPr>
              <a:t> </a:t>
            </a:r>
            <a:r>
              <a:rPr sz="1600" b="1" spc="-30" dirty="0">
                <a:latin typeface="Calibri"/>
                <a:cs typeface="Calibri"/>
              </a:rPr>
              <a:t>Physics”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&amp;</a:t>
            </a:r>
            <a:r>
              <a:rPr sz="1600" b="1" spc="25" dirty="0">
                <a:latin typeface="Calibri"/>
                <a:cs typeface="Calibri"/>
              </a:rPr>
              <a:t> </a:t>
            </a:r>
            <a:r>
              <a:rPr sz="1600" b="1" spc="-30" dirty="0">
                <a:latin typeface="Calibri"/>
                <a:cs typeface="Calibri"/>
              </a:rPr>
              <a:t>“Engineering</a:t>
            </a:r>
            <a:r>
              <a:rPr sz="1600" b="1" spc="65" dirty="0">
                <a:latin typeface="Calibri"/>
                <a:cs typeface="Calibri"/>
              </a:rPr>
              <a:t> </a:t>
            </a:r>
            <a:r>
              <a:rPr sz="1600" b="1" spc="-45" dirty="0">
                <a:latin typeface="Calibri"/>
                <a:cs typeface="Calibri"/>
              </a:rPr>
              <a:t>Chemistry”.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ts val="1900"/>
              </a:lnSpc>
              <a:spcBef>
                <a:spcPts val="165"/>
              </a:spcBef>
            </a:pP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One </a:t>
            </a:r>
            <a:r>
              <a:rPr sz="1600" b="1" spc="-20" dirty="0">
                <a:solidFill>
                  <a:srgbClr val="001F5F"/>
                </a:solidFill>
                <a:latin typeface="Calibri"/>
                <a:cs typeface="Calibri"/>
              </a:rPr>
              <a:t>Subject 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from Group</a:t>
            </a:r>
            <a:r>
              <a:rPr sz="16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‘B’ </a:t>
            </a:r>
            <a:r>
              <a:rPr sz="1600" b="1" spc="-5" dirty="0">
                <a:latin typeface="Calibri"/>
                <a:cs typeface="Calibri"/>
              </a:rPr>
              <a:t>“Basic </a:t>
            </a:r>
            <a:r>
              <a:rPr sz="1600" b="1" spc="-10" dirty="0">
                <a:latin typeface="Calibri"/>
                <a:cs typeface="Calibri"/>
              </a:rPr>
              <a:t>Electrical </a:t>
            </a:r>
            <a:r>
              <a:rPr sz="1600" b="1" spc="-5" dirty="0">
                <a:latin typeface="Calibri"/>
                <a:cs typeface="Calibri"/>
              </a:rPr>
              <a:t>Engineering” &amp; “Basic </a:t>
            </a:r>
            <a:r>
              <a:rPr sz="1600" b="1" spc="-10" dirty="0">
                <a:latin typeface="Calibri"/>
                <a:cs typeface="Calibri"/>
              </a:rPr>
              <a:t>Electronics </a:t>
            </a:r>
            <a:r>
              <a:rPr sz="1600" b="1" spc="-45" dirty="0">
                <a:latin typeface="Calibri"/>
                <a:cs typeface="Calibri"/>
              </a:rPr>
              <a:t>Engineering”. 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001F5F"/>
                </a:solidFill>
                <a:latin typeface="Calibri"/>
                <a:cs typeface="Calibri"/>
              </a:rPr>
              <a:t>One</a:t>
            </a:r>
            <a:r>
              <a:rPr sz="16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1F5F"/>
                </a:solidFill>
                <a:latin typeface="Calibri"/>
                <a:cs typeface="Calibri"/>
              </a:rPr>
              <a:t>Subject</a:t>
            </a:r>
            <a:r>
              <a:rPr sz="16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from</a:t>
            </a:r>
            <a:r>
              <a:rPr sz="1600" b="1" spc="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30" dirty="0">
                <a:solidFill>
                  <a:srgbClr val="001F5F"/>
                </a:solidFill>
                <a:latin typeface="Calibri"/>
                <a:cs typeface="Calibri"/>
              </a:rPr>
              <a:t>Group</a:t>
            </a:r>
            <a:r>
              <a:rPr sz="1600" b="1" spc="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15" dirty="0">
                <a:solidFill>
                  <a:srgbClr val="001F5F"/>
                </a:solidFill>
                <a:latin typeface="Calibri"/>
                <a:cs typeface="Calibri"/>
              </a:rPr>
              <a:t>‘C’</a:t>
            </a:r>
            <a:r>
              <a:rPr sz="1600" b="1" spc="1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latin typeface="Calibri"/>
                <a:cs typeface="Calibri"/>
              </a:rPr>
              <a:t>“Engineering</a:t>
            </a:r>
            <a:r>
              <a:rPr sz="1600" b="1" spc="7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Mechanics”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&amp;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35" dirty="0">
                <a:latin typeface="Calibri"/>
                <a:cs typeface="Calibri"/>
              </a:rPr>
              <a:t>“Programming</a:t>
            </a:r>
            <a:r>
              <a:rPr sz="1600" b="1" spc="5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and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30" dirty="0">
                <a:latin typeface="Calibri"/>
                <a:cs typeface="Calibri"/>
              </a:rPr>
              <a:t>Problem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45" dirty="0">
                <a:latin typeface="Calibri"/>
                <a:cs typeface="Calibri"/>
              </a:rPr>
              <a:t>Solving”.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6549" y="6822744"/>
            <a:ext cx="6295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Calibri"/>
                <a:cs typeface="Calibri"/>
              </a:rPr>
              <a:t>A</a:t>
            </a:r>
            <a:r>
              <a:rPr sz="1800" b="1" spc="-30" dirty="0">
                <a:latin typeface="Calibri"/>
                <a:cs typeface="Calibri"/>
              </a:rPr>
              <a:t>f</a:t>
            </a:r>
            <a:r>
              <a:rPr sz="1800" b="1" spc="-50" dirty="0">
                <a:latin typeface="Calibri"/>
                <a:cs typeface="Calibri"/>
              </a:rPr>
              <a:t>t</a:t>
            </a:r>
            <a:r>
              <a:rPr sz="1800" b="1" spc="-20" dirty="0">
                <a:latin typeface="Calibri"/>
                <a:cs typeface="Calibri"/>
              </a:rPr>
              <a:t>e</a:t>
            </a:r>
            <a:r>
              <a:rPr sz="1800" b="1" dirty="0">
                <a:latin typeface="Calibri"/>
                <a:cs typeface="Calibri"/>
              </a:rPr>
              <a:t>r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S</a:t>
            </a:r>
            <a:r>
              <a:rPr sz="1800" b="1" spc="-10" dirty="0">
                <a:latin typeface="Calibri"/>
                <a:cs typeface="Calibri"/>
              </a:rPr>
              <a:t>e</a:t>
            </a:r>
            <a:r>
              <a:rPr sz="1800" b="1" spc="-15" dirty="0">
                <a:latin typeface="Calibri"/>
                <a:cs typeface="Calibri"/>
              </a:rPr>
              <a:t>l</a:t>
            </a:r>
            <a:r>
              <a:rPr sz="1800" b="1" spc="-10" dirty="0">
                <a:latin typeface="Calibri"/>
                <a:cs typeface="Calibri"/>
              </a:rPr>
              <a:t>ec</a:t>
            </a:r>
            <a:r>
              <a:rPr sz="1800" b="1" spc="-15" dirty="0">
                <a:latin typeface="Calibri"/>
                <a:cs typeface="Calibri"/>
              </a:rPr>
              <a:t>ti</a:t>
            </a:r>
            <a:r>
              <a:rPr sz="1800" b="1" spc="-20" dirty="0">
                <a:latin typeface="Calibri"/>
                <a:cs typeface="Calibri"/>
              </a:rPr>
              <a:t>n</a:t>
            </a:r>
            <a:r>
              <a:rPr sz="1800" b="1" dirty="0">
                <a:latin typeface="Calibri"/>
                <a:cs typeface="Calibri"/>
              </a:rPr>
              <a:t>g</a:t>
            </a:r>
            <a:r>
              <a:rPr sz="1800" b="1" spc="-17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C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spc="-20" dirty="0">
                <a:latin typeface="Calibri"/>
                <a:cs typeface="Calibri"/>
              </a:rPr>
              <a:t>r</a:t>
            </a:r>
            <a:r>
              <a:rPr sz="1800" b="1" spc="-45" dirty="0">
                <a:latin typeface="Calibri"/>
                <a:cs typeface="Calibri"/>
              </a:rPr>
              <a:t>r</a:t>
            </a:r>
            <a:r>
              <a:rPr sz="1800" b="1" spc="-10" dirty="0">
                <a:latin typeface="Calibri"/>
                <a:cs typeface="Calibri"/>
              </a:rPr>
              <a:t>ec</a:t>
            </a:r>
            <a:r>
              <a:rPr sz="1800" b="1" dirty="0">
                <a:latin typeface="Calibri"/>
                <a:cs typeface="Calibri"/>
              </a:rPr>
              <a:t>t</a:t>
            </a:r>
            <a:r>
              <a:rPr sz="1800" b="1" spc="-9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Op</a:t>
            </a:r>
            <a:r>
              <a:rPr sz="1800" b="1" spc="-15" dirty="0">
                <a:latin typeface="Calibri"/>
                <a:cs typeface="Calibri"/>
              </a:rPr>
              <a:t>ti</a:t>
            </a:r>
            <a:r>
              <a:rPr sz="1800" b="1" spc="-10" dirty="0">
                <a:latin typeface="Calibri"/>
                <a:cs typeface="Calibri"/>
              </a:rPr>
              <a:t>on</a:t>
            </a:r>
            <a:r>
              <a:rPr sz="1800" b="1" spc="-15" dirty="0">
                <a:latin typeface="Calibri"/>
                <a:cs typeface="Calibri"/>
              </a:rPr>
              <a:t>a</a:t>
            </a:r>
            <a:r>
              <a:rPr sz="1800" b="1" dirty="0">
                <a:latin typeface="Calibri"/>
                <a:cs typeface="Calibri"/>
              </a:rPr>
              <a:t>l</a:t>
            </a:r>
            <a:r>
              <a:rPr sz="1800" b="1" spc="-1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Sub</a:t>
            </a:r>
            <a:r>
              <a:rPr sz="1800" b="1" spc="-5" dirty="0">
                <a:latin typeface="Calibri"/>
                <a:cs typeface="Calibri"/>
              </a:rPr>
              <a:t>j</a:t>
            </a:r>
            <a:r>
              <a:rPr sz="1800" b="1" spc="-10" dirty="0">
                <a:latin typeface="Calibri"/>
                <a:cs typeface="Calibri"/>
              </a:rPr>
              <a:t>ec</a:t>
            </a:r>
            <a:r>
              <a:rPr sz="1800" b="1" spc="-15" dirty="0">
                <a:latin typeface="Calibri"/>
                <a:cs typeface="Calibri"/>
              </a:rPr>
              <a:t>t</a:t>
            </a:r>
            <a:r>
              <a:rPr sz="1800" b="1" dirty="0">
                <a:latin typeface="Calibri"/>
                <a:cs typeface="Calibri"/>
              </a:rPr>
              <a:t>s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(Click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on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40" dirty="0">
                <a:latin typeface="Calibri"/>
                <a:cs typeface="Calibri"/>
              </a:rPr>
              <a:t>“S</a:t>
            </a:r>
            <a:r>
              <a:rPr sz="1800" b="1" spc="-65" dirty="0">
                <a:latin typeface="Calibri"/>
                <a:cs typeface="Calibri"/>
              </a:rPr>
              <a:t>a</a:t>
            </a:r>
            <a:r>
              <a:rPr sz="1800" b="1" spc="-50" dirty="0">
                <a:latin typeface="Calibri"/>
                <a:cs typeface="Calibri"/>
              </a:rPr>
              <a:t>v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5" dirty="0">
                <a:latin typeface="Calibri"/>
                <a:cs typeface="Calibri"/>
              </a:rPr>
              <a:t>n</a:t>
            </a:r>
            <a:r>
              <a:rPr sz="1800" b="1" dirty="0">
                <a:latin typeface="Calibri"/>
                <a:cs typeface="Calibri"/>
              </a:rPr>
              <a:t>d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</a:t>
            </a:r>
            <a:r>
              <a:rPr sz="1800" b="1" spc="-15" dirty="0">
                <a:latin typeface="Calibri"/>
                <a:cs typeface="Calibri"/>
              </a:rPr>
              <a:t>e</a:t>
            </a:r>
            <a:r>
              <a:rPr sz="1800" b="1" spc="-5" dirty="0">
                <a:latin typeface="Calibri"/>
                <a:cs typeface="Calibri"/>
              </a:rPr>
              <a:t>x</a:t>
            </a:r>
            <a:r>
              <a:rPr sz="1800" b="1" spc="50" dirty="0">
                <a:latin typeface="Calibri"/>
                <a:cs typeface="Calibri"/>
              </a:rPr>
              <a:t>t</a:t>
            </a:r>
            <a:r>
              <a:rPr sz="1800" b="1" spc="-5" dirty="0">
                <a:latin typeface="Calibri"/>
                <a:cs typeface="Calibri"/>
              </a:rPr>
              <a:t>”)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58400" cy="77723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0058400" cy="11658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55235" y="1746504"/>
              <a:ext cx="4436364" cy="511149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14400" y="5122164"/>
              <a:ext cx="2938145" cy="533400"/>
            </a:xfrm>
            <a:custGeom>
              <a:avLst/>
              <a:gdLst/>
              <a:ahLst/>
              <a:cxnLst/>
              <a:rect l="l" t="t" r="r" b="b"/>
              <a:pathLst>
                <a:path w="2938145" h="533400">
                  <a:moveTo>
                    <a:pt x="0" y="266700"/>
                  </a:moveTo>
                  <a:lnTo>
                    <a:pt x="16941" y="226313"/>
                  </a:lnTo>
                  <a:lnTo>
                    <a:pt x="46278" y="200406"/>
                  </a:lnTo>
                  <a:lnTo>
                    <a:pt x="89204" y="175387"/>
                  </a:lnTo>
                  <a:lnTo>
                    <a:pt x="144957" y="151511"/>
                  </a:lnTo>
                  <a:lnTo>
                    <a:pt x="212813" y="128905"/>
                  </a:lnTo>
                  <a:lnTo>
                    <a:pt x="251040" y="117983"/>
                  </a:lnTo>
                  <a:lnTo>
                    <a:pt x="292011" y="107568"/>
                  </a:lnTo>
                  <a:lnTo>
                    <a:pt x="335622" y="97409"/>
                  </a:lnTo>
                  <a:lnTo>
                    <a:pt x="381762" y="87756"/>
                  </a:lnTo>
                  <a:lnTo>
                    <a:pt x="430403" y="78486"/>
                  </a:lnTo>
                  <a:lnTo>
                    <a:pt x="481456" y="69596"/>
                  </a:lnTo>
                  <a:lnTo>
                    <a:pt x="534797" y="61213"/>
                  </a:lnTo>
                  <a:lnTo>
                    <a:pt x="590296" y="53212"/>
                  </a:lnTo>
                  <a:lnTo>
                    <a:pt x="647827" y="45847"/>
                  </a:lnTo>
                  <a:lnTo>
                    <a:pt x="707516" y="38862"/>
                  </a:lnTo>
                  <a:lnTo>
                    <a:pt x="768985" y="32385"/>
                  </a:lnTo>
                  <a:lnTo>
                    <a:pt x="832357" y="26416"/>
                  </a:lnTo>
                  <a:lnTo>
                    <a:pt x="897382" y="21081"/>
                  </a:lnTo>
                  <a:lnTo>
                    <a:pt x="964057" y="16256"/>
                  </a:lnTo>
                  <a:lnTo>
                    <a:pt x="1032382" y="12065"/>
                  </a:lnTo>
                  <a:lnTo>
                    <a:pt x="1102106" y="8509"/>
                  </a:lnTo>
                  <a:lnTo>
                    <a:pt x="1172972" y="5461"/>
                  </a:lnTo>
                  <a:lnTo>
                    <a:pt x="1245235" y="3048"/>
                  </a:lnTo>
                  <a:lnTo>
                    <a:pt x="1318768" y="1397"/>
                  </a:lnTo>
                  <a:lnTo>
                    <a:pt x="1393317" y="381"/>
                  </a:lnTo>
                  <a:lnTo>
                    <a:pt x="1468882" y="0"/>
                  </a:lnTo>
                  <a:lnTo>
                    <a:pt x="1544574" y="381"/>
                  </a:lnTo>
                  <a:lnTo>
                    <a:pt x="1619123" y="1397"/>
                  </a:lnTo>
                  <a:lnTo>
                    <a:pt x="1692656" y="3048"/>
                  </a:lnTo>
                  <a:lnTo>
                    <a:pt x="1764919" y="5461"/>
                  </a:lnTo>
                  <a:lnTo>
                    <a:pt x="1835912" y="8509"/>
                  </a:lnTo>
                  <a:lnTo>
                    <a:pt x="1905508" y="12065"/>
                  </a:lnTo>
                  <a:lnTo>
                    <a:pt x="1973833" y="16256"/>
                  </a:lnTo>
                  <a:lnTo>
                    <a:pt x="2040508" y="21081"/>
                  </a:lnTo>
                  <a:lnTo>
                    <a:pt x="2105533" y="26416"/>
                  </a:lnTo>
                  <a:lnTo>
                    <a:pt x="2168906" y="32385"/>
                  </a:lnTo>
                  <a:lnTo>
                    <a:pt x="2230374" y="38862"/>
                  </a:lnTo>
                  <a:lnTo>
                    <a:pt x="2290064" y="45847"/>
                  </a:lnTo>
                  <a:lnTo>
                    <a:pt x="2347595" y="53212"/>
                  </a:lnTo>
                  <a:lnTo>
                    <a:pt x="2403094" y="61213"/>
                  </a:lnTo>
                  <a:lnTo>
                    <a:pt x="2456434" y="69596"/>
                  </a:lnTo>
                  <a:lnTo>
                    <a:pt x="2507488" y="78486"/>
                  </a:lnTo>
                  <a:lnTo>
                    <a:pt x="2556129" y="87756"/>
                  </a:lnTo>
                  <a:lnTo>
                    <a:pt x="2602229" y="97409"/>
                  </a:lnTo>
                  <a:lnTo>
                    <a:pt x="2645791" y="107568"/>
                  </a:lnTo>
                  <a:lnTo>
                    <a:pt x="2686812" y="117983"/>
                  </a:lnTo>
                  <a:lnTo>
                    <a:pt x="2725039" y="128905"/>
                  </a:lnTo>
                  <a:lnTo>
                    <a:pt x="2792857" y="151511"/>
                  </a:lnTo>
                  <a:lnTo>
                    <a:pt x="2848737" y="175387"/>
                  </a:lnTo>
                  <a:lnTo>
                    <a:pt x="2891663" y="200406"/>
                  </a:lnTo>
                  <a:lnTo>
                    <a:pt x="2921000" y="226313"/>
                  </a:lnTo>
                  <a:lnTo>
                    <a:pt x="2937891" y="266700"/>
                  </a:lnTo>
                  <a:lnTo>
                    <a:pt x="2935986" y="280416"/>
                  </a:lnTo>
                  <a:lnTo>
                    <a:pt x="2908046" y="320548"/>
                  </a:lnTo>
                  <a:lnTo>
                    <a:pt x="2871851" y="346202"/>
                  </a:lnTo>
                  <a:lnTo>
                    <a:pt x="2822321" y="370713"/>
                  </a:lnTo>
                  <a:lnTo>
                    <a:pt x="2760472" y="394081"/>
                  </a:lnTo>
                  <a:lnTo>
                    <a:pt x="2686812" y="416052"/>
                  </a:lnTo>
                  <a:lnTo>
                    <a:pt x="2645791" y="426466"/>
                  </a:lnTo>
                  <a:lnTo>
                    <a:pt x="2602229" y="436625"/>
                  </a:lnTo>
                  <a:lnTo>
                    <a:pt x="2556129" y="446278"/>
                  </a:lnTo>
                  <a:lnTo>
                    <a:pt x="2507488" y="455422"/>
                  </a:lnTo>
                  <a:lnTo>
                    <a:pt x="2456434" y="464312"/>
                  </a:lnTo>
                  <a:lnTo>
                    <a:pt x="2403094" y="472694"/>
                  </a:lnTo>
                  <a:lnTo>
                    <a:pt x="2347595" y="480568"/>
                  </a:lnTo>
                  <a:lnTo>
                    <a:pt x="2290064" y="487934"/>
                  </a:lnTo>
                  <a:lnTo>
                    <a:pt x="2230374" y="494919"/>
                  </a:lnTo>
                  <a:lnTo>
                    <a:pt x="2168906" y="501269"/>
                  </a:lnTo>
                  <a:lnTo>
                    <a:pt x="2105533" y="507238"/>
                  </a:lnTo>
                  <a:lnTo>
                    <a:pt x="2040508" y="512572"/>
                  </a:lnTo>
                  <a:lnTo>
                    <a:pt x="1973833" y="517271"/>
                  </a:lnTo>
                  <a:lnTo>
                    <a:pt x="1905508" y="521462"/>
                  </a:lnTo>
                  <a:lnTo>
                    <a:pt x="1835912" y="525018"/>
                  </a:lnTo>
                  <a:lnTo>
                    <a:pt x="1764919" y="528066"/>
                  </a:lnTo>
                  <a:lnTo>
                    <a:pt x="1692656" y="530352"/>
                  </a:lnTo>
                  <a:lnTo>
                    <a:pt x="1619123" y="532003"/>
                  </a:lnTo>
                  <a:lnTo>
                    <a:pt x="1544574" y="533019"/>
                  </a:lnTo>
                  <a:lnTo>
                    <a:pt x="1468882" y="533400"/>
                  </a:lnTo>
                  <a:lnTo>
                    <a:pt x="1393317" y="533019"/>
                  </a:lnTo>
                  <a:lnTo>
                    <a:pt x="1318768" y="532003"/>
                  </a:lnTo>
                  <a:lnTo>
                    <a:pt x="1245235" y="530352"/>
                  </a:lnTo>
                  <a:lnTo>
                    <a:pt x="1172972" y="528066"/>
                  </a:lnTo>
                  <a:lnTo>
                    <a:pt x="1102106" y="525018"/>
                  </a:lnTo>
                  <a:lnTo>
                    <a:pt x="1032382" y="521462"/>
                  </a:lnTo>
                  <a:lnTo>
                    <a:pt x="964057" y="517271"/>
                  </a:lnTo>
                  <a:lnTo>
                    <a:pt x="897382" y="512572"/>
                  </a:lnTo>
                  <a:lnTo>
                    <a:pt x="832357" y="507238"/>
                  </a:lnTo>
                  <a:lnTo>
                    <a:pt x="768985" y="501269"/>
                  </a:lnTo>
                  <a:lnTo>
                    <a:pt x="707516" y="494919"/>
                  </a:lnTo>
                  <a:lnTo>
                    <a:pt x="647827" y="487934"/>
                  </a:lnTo>
                  <a:lnTo>
                    <a:pt x="590296" y="480568"/>
                  </a:lnTo>
                  <a:lnTo>
                    <a:pt x="534797" y="472694"/>
                  </a:lnTo>
                  <a:lnTo>
                    <a:pt x="481456" y="464312"/>
                  </a:lnTo>
                  <a:lnTo>
                    <a:pt x="430403" y="455422"/>
                  </a:lnTo>
                  <a:lnTo>
                    <a:pt x="381762" y="446278"/>
                  </a:lnTo>
                  <a:lnTo>
                    <a:pt x="335622" y="436625"/>
                  </a:lnTo>
                  <a:lnTo>
                    <a:pt x="292011" y="426466"/>
                  </a:lnTo>
                  <a:lnTo>
                    <a:pt x="251040" y="416052"/>
                  </a:lnTo>
                  <a:lnTo>
                    <a:pt x="212813" y="405256"/>
                  </a:lnTo>
                  <a:lnTo>
                    <a:pt x="144957" y="382524"/>
                  </a:lnTo>
                  <a:lnTo>
                    <a:pt x="89204" y="358648"/>
                  </a:lnTo>
                  <a:lnTo>
                    <a:pt x="46278" y="333502"/>
                  </a:lnTo>
                  <a:lnTo>
                    <a:pt x="16941" y="307467"/>
                  </a:lnTo>
                  <a:lnTo>
                    <a:pt x="0" y="266700"/>
                  </a:lnTo>
                </a:path>
              </a:pathLst>
            </a:custGeom>
            <a:ln w="1219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048613" y="5200345"/>
            <a:ext cx="26739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C</a:t>
            </a:r>
            <a:r>
              <a:rPr sz="1800" b="1" dirty="0">
                <a:latin typeface="Calibri"/>
                <a:cs typeface="Calibri"/>
              </a:rPr>
              <a:t>lick</a:t>
            </a:r>
            <a:r>
              <a:rPr sz="1800" b="1" spc="-10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dirty="0">
                <a:latin typeface="Calibri"/>
                <a:cs typeface="Calibri"/>
              </a:rPr>
              <a:t>n</a:t>
            </a:r>
            <a:r>
              <a:rPr sz="1800" b="1" spc="-9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“</a:t>
            </a:r>
            <a:r>
              <a:rPr sz="1800" b="1" spc="-30" dirty="0">
                <a:latin typeface="Calibri"/>
                <a:cs typeface="Calibri"/>
              </a:rPr>
              <a:t>C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spc="-30" dirty="0">
                <a:latin typeface="Calibri"/>
                <a:cs typeface="Calibri"/>
              </a:rPr>
              <a:t>n</a:t>
            </a:r>
            <a:r>
              <a:rPr sz="1800" b="1" spc="-35" dirty="0">
                <a:latin typeface="Calibri"/>
                <a:cs typeface="Calibri"/>
              </a:rPr>
              <a:t>f</a:t>
            </a:r>
            <a:r>
              <a:rPr sz="1800" b="1" spc="-15" dirty="0">
                <a:latin typeface="Calibri"/>
                <a:cs typeface="Calibri"/>
              </a:rPr>
              <a:t>i</a:t>
            </a:r>
            <a:r>
              <a:rPr sz="1800" b="1" spc="-30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m</a:t>
            </a:r>
            <a:r>
              <a:rPr sz="1800" b="1" spc="-5" dirty="0">
                <a:latin typeface="Calibri"/>
                <a:cs typeface="Calibri"/>
              </a:rPr>
              <a:t> A</a:t>
            </a:r>
            <a:r>
              <a:rPr sz="1800" b="1" dirty="0">
                <a:latin typeface="Calibri"/>
                <a:cs typeface="Calibri"/>
              </a:rPr>
              <a:t>nd</a:t>
            </a:r>
            <a:r>
              <a:rPr sz="1800" b="1" spc="-14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Pri</a:t>
            </a:r>
            <a:r>
              <a:rPr sz="1800" b="1" spc="-20" dirty="0">
                <a:latin typeface="Calibri"/>
                <a:cs typeface="Calibri"/>
              </a:rPr>
              <a:t>n</a:t>
            </a:r>
            <a:r>
              <a:rPr sz="1800" b="1" spc="95" dirty="0">
                <a:latin typeface="Calibri"/>
                <a:cs typeface="Calibri"/>
              </a:rPr>
              <a:t>t</a:t>
            </a:r>
            <a:r>
              <a:rPr sz="1800" b="1" dirty="0">
                <a:latin typeface="Calibri"/>
                <a:cs typeface="Calibri"/>
              </a:rPr>
              <a:t>”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378964" y="5643371"/>
            <a:ext cx="2345690" cy="919480"/>
            <a:chOff x="2378964" y="5643371"/>
            <a:chExt cx="2345690" cy="919480"/>
          </a:xfrm>
        </p:grpSpPr>
        <p:sp>
          <p:nvSpPr>
            <p:cNvPr id="9" name="object 9"/>
            <p:cNvSpPr/>
            <p:nvPr/>
          </p:nvSpPr>
          <p:spPr>
            <a:xfrm>
              <a:off x="2378964" y="5643371"/>
              <a:ext cx="2279650" cy="894715"/>
            </a:xfrm>
            <a:custGeom>
              <a:avLst/>
              <a:gdLst/>
              <a:ahLst/>
              <a:cxnLst/>
              <a:rect l="l" t="t" r="r" b="b"/>
              <a:pathLst>
                <a:path w="2279650" h="894715">
                  <a:moveTo>
                    <a:pt x="9143" y="0"/>
                  </a:moveTo>
                  <a:lnTo>
                    <a:pt x="0" y="24383"/>
                  </a:lnTo>
                  <a:lnTo>
                    <a:pt x="2270887" y="894308"/>
                  </a:lnTo>
                  <a:lnTo>
                    <a:pt x="2279650" y="871308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40580" y="6490715"/>
              <a:ext cx="83820" cy="71628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841349" y="1508886"/>
            <a:ext cx="3242945" cy="1540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800" b="1" spc="-8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1800" b="1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29: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sz="1800" b="1" spc="-85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ee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1800" b="1" spc="-1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5" dirty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1800" b="1" spc="-35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1800" b="1" spc="-40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1800" b="1" spc="-5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sz="1800" b="1" spc="-35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Calibri"/>
              <a:cs typeface="Calibri"/>
            </a:endParaRPr>
          </a:p>
          <a:p>
            <a:pPr marL="64135" marR="5080" indent="-52069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spc="5" dirty="0">
                <a:latin typeface="Calibri"/>
                <a:cs typeface="Calibri"/>
              </a:rPr>
              <a:t>n</a:t>
            </a:r>
            <a:r>
              <a:rPr sz="1800" b="1" dirty="0">
                <a:latin typeface="Calibri"/>
                <a:cs typeface="Calibri"/>
              </a:rPr>
              <a:t>ce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spc="-480" dirty="0">
                <a:latin typeface="Calibri"/>
                <a:cs typeface="Calibri"/>
              </a:rPr>
              <a:t>Y</a:t>
            </a:r>
            <a:r>
              <a:rPr sz="1800" b="1" spc="-45" dirty="0">
                <a:latin typeface="Calibri"/>
                <a:cs typeface="Calibri"/>
              </a:rPr>
              <a:t>o</a:t>
            </a:r>
            <a:r>
              <a:rPr sz="1800" b="1" dirty="0">
                <a:latin typeface="Calibri"/>
                <a:cs typeface="Calibri"/>
              </a:rPr>
              <a:t>u</a:t>
            </a:r>
            <a:r>
              <a:rPr sz="1800" b="1" spc="-16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Cl</a:t>
            </a:r>
            <a:r>
              <a:rPr sz="1800" b="1" dirty="0">
                <a:latin typeface="Calibri"/>
                <a:cs typeface="Calibri"/>
              </a:rPr>
              <a:t>ick</a:t>
            </a:r>
            <a:r>
              <a:rPr sz="1800" b="1" spc="-110" dirty="0">
                <a:latin typeface="Calibri"/>
                <a:cs typeface="Calibri"/>
              </a:rPr>
              <a:t> </a:t>
            </a:r>
            <a:r>
              <a:rPr sz="1800" b="1" spc="5" dirty="0">
                <a:latin typeface="Calibri"/>
                <a:cs typeface="Calibri"/>
              </a:rPr>
              <a:t>o</a:t>
            </a:r>
            <a:r>
              <a:rPr sz="1800" b="1" dirty="0">
                <a:latin typeface="Calibri"/>
                <a:cs typeface="Calibri"/>
              </a:rPr>
              <a:t>n</a:t>
            </a:r>
            <a:r>
              <a:rPr sz="1800" b="1" spc="-30" dirty="0">
                <a:latin typeface="Calibri"/>
                <a:cs typeface="Calibri"/>
              </a:rPr>
              <a:t> “</a:t>
            </a:r>
            <a:r>
              <a:rPr sz="1800" b="1" spc="-15" dirty="0">
                <a:latin typeface="Calibri"/>
                <a:cs typeface="Calibri"/>
              </a:rPr>
              <a:t>S</a:t>
            </a:r>
            <a:r>
              <a:rPr sz="1800" b="1" spc="-85" dirty="0">
                <a:latin typeface="Calibri"/>
                <a:cs typeface="Calibri"/>
              </a:rPr>
              <a:t>a</a:t>
            </a:r>
            <a:r>
              <a:rPr sz="1800" b="1" spc="-50" dirty="0">
                <a:latin typeface="Calibri"/>
                <a:cs typeface="Calibri"/>
              </a:rPr>
              <a:t>v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5" dirty="0">
                <a:latin typeface="Calibri"/>
                <a:cs typeface="Calibri"/>
              </a:rPr>
              <a:t>n</a:t>
            </a:r>
            <a:r>
              <a:rPr sz="1800" b="1" dirty="0">
                <a:latin typeface="Calibri"/>
                <a:cs typeface="Calibri"/>
              </a:rPr>
              <a:t>d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</a:t>
            </a:r>
            <a:r>
              <a:rPr sz="1800" b="1" spc="-70" dirty="0">
                <a:latin typeface="Calibri"/>
                <a:cs typeface="Calibri"/>
              </a:rPr>
              <a:t>e</a:t>
            </a:r>
            <a:r>
              <a:rPr sz="1800" b="1" dirty="0">
                <a:latin typeface="Calibri"/>
                <a:cs typeface="Calibri"/>
              </a:rPr>
              <a:t>x</a:t>
            </a:r>
            <a:r>
              <a:rPr sz="1800" b="1" spc="140" dirty="0">
                <a:latin typeface="Calibri"/>
                <a:cs typeface="Calibri"/>
              </a:rPr>
              <a:t>t</a:t>
            </a:r>
            <a:r>
              <a:rPr sz="1800" b="1" dirty="0">
                <a:latin typeface="Calibri"/>
                <a:cs typeface="Calibri"/>
              </a:rPr>
              <a:t>”  </a:t>
            </a:r>
            <a:r>
              <a:rPr sz="1800" b="1" spc="-60" dirty="0">
                <a:solidFill>
                  <a:srgbClr val="C00000"/>
                </a:solidFill>
                <a:latin typeface="Calibri"/>
                <a:cs typeface="Calibri"/>
              </a:rPr>
              <a:t>F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ee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1800" b="1" spc="-1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D</a:t>
            </a:r>
            <a:r>
              <a:rPr sz="1800" b="1" spc="-35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1800" b="1" spc="-40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1800" b="1" spc="-1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w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sz="1800" b="1" spc="-15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1800" b="1" spc="5" dirty="0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pear</a:t>
            </a:r>
            <a:r>
              <a:rPr sz="1800" b="1" spc="-1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C00000"/>
                </a:solidFill>
                <a:latin typeface="Calibri"/>
                <a:cs typeface="Calibri"/>
              </a:rPr>
              <a:t>a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1800" b="1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sz="1800" b="1" spc="5" dirty="0">
                <a:solidFill>
                  <a:srgbClr val="C00000"/>
                </a:solidFill>
                <a:latin typeface="Calibri"/>
                <a:cs typeface="Calibri"/>
              </a:rPr>
              <a:t>h</a:t>
            </a:r>
            <a:r>
              <a:rPr sz="1800" b="1" spc="-10" dirty="0">
                <a:solidFill>
                  <a:srgbClr val="C00000"/>
                </a:solidFill>
                <a:latin typeface="Calibri"/>
                <a:cs typeface="Calibri"/>
              </a:rPr>
              <a:t>own</a:t>
            </a:r>
            <a:r>
              <a:rPr sz="1800" b="1" dirty="0">
                <a:solidFill>
                  <a:srgbClr val="C00000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58400" cy="77723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0058400" cy="116585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24761" y="1158392"/>
            <a:ext cx="6997065" cy="93091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sz="2800" b="1" spc="-15" dirty="0">
                <a:latin typeface="Cambria"/>
                <a:cs typeface="Cambria"/>
              </a:rPr>
              <a:t>SPPU</a:t>
            </a:r>
            <a:endParaRPr sz="28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sz="2800" b="1" spc="-65" dirty="0">
                <a:latin typeface="Cambria"/>
                <a:cs typeface="Cambria"/>
              </a:rPr>
              <a:t>E</a:t>
            </a:r>
            <a:r>
              <a:rPr sz="2800" b="1" spc="-80" dirty="0">
                <a:latin typeface="Cambria"/>
                <a:cs typeface="Cambria"/>
              </a:rPr>
              <a:t>X</a:t>
            </a:r>
            <a:r>
              <a:rPr sz="2800" b="1" spc="-65" dirty="0">
                <a:latin typeface="Cambria"/>
                <a:cs typeface="Cambria"/>
              </a:rPr>
              <a:t>A</a:t>
            </a:r>
            <a:r>
              <a:rPr sz="2800" b="1" spc="-80" dirty="0">
                <a:latin typeface="Cambria"/>
                <a:cs typeface="Cambria"/>
              </a:rPr>
              <a:t>M</a:t>
            </a:r>
            <a:r>
              <a:rPr sz="2800" b="1" spc="-85" dirty="0">
                <a:latin typeface="Cambria"/>
                <a:cs typeface="Cambria"/>
              </a:rPr>
              <a:t>I</a:t>
            </a:r>
            <a:r>
              <a:rPr sz="2800" b="1" spc="-80" dirty="0">
                <a:latin typeface="Cambria"/>
                <a:cs typeface="Cambria"/>
              </a:rPr>
              <a:t>N</a:t>
            </a:r>
            <a:r>
              <a:rPr sz="2800" b="1" spc="-65" dirty="0">
                <a:latin typeface="Cambria"/>
                <a:cs typeface="Cambria"/>
              </a:rPr>
              <a:t>AT</a:t>
            </a:r>
            <a:r>
              <a:rPr sz="2800" b="1" spc="-85" dirty="0">
                <a:latin typeface="Cambria"/>
                <a:cs typeface="Cambria"/>
              </a:rPr>
              <a:t>I</a:t>
            </a:r>
            <a:r>
              <a:rPr sz="2800" b="1" spc="-70" dirty="0">
                <a:latin typeface="Cambria"/>
                <a:cs typeface="Cambria"/>
              </a:rPr>
              <a:t>O</a:t>
            </a:r>
            <a:r>
              <a:rPr sz="2800" b="1" spc="-5" dirty="0">
                <a:latin typeface="Cambria"/>
                <a:cs typeface="Cambria"/>
              </a:rPr>
              <a:t>N</a:t>
            </a:r>
            <a:r>
              <a:rPr sz="2800" b="1" spc="-95" dirty="0">
                <a:latin typeface="Cambria"/>
                <a:cs typeface="Cambria"/>
              </a:rPr>
              <a:t> </a:t>
            </a:r>
            <a:r>
              <a:rPr sz="2800" b="1" spc="-75" dirty="0">
                <a:latin typeface="Cambria"/>
                <a:cs typeface="Cambria"/>
              </a:rPr>
              <a:t>F</a:t>
            </a:r>
            <a:r>
              <a:rPr sz="2800" b="1" spc="-65" dirty="0">
                <a:latin typeface="Cambria"/>
                <a:cs typeface="Cambria"/>
              </a:rPr>
              <a:t>O</a:t>
            </a:r>
            <a:r>
              <a:rPr sz="2800" b="1" spc="-70" dirty="0">
                <a:latin typeface="Cambria"/>
                <a:cs typeface="Cambria"/>
              </a:rPr>
              <a:t>R</a:t>
            </a:r>
            <a:r>
              <a:rPr sz="2800" b="1" spc="-5" dirty="0">
                <a:latin typeface="Cambria"/>
                <a:cs typeface="Cambria"/>
              </a:rPr>
              <a:t>M</a:t>
            </a:r>
            <a:r>
              <a:rPr sz="2800" b="1" spc="-10" dirty="0">
                <a:latin typeface="Cambria"/>
                <a:cs typeface="Cambria"/>
              </a:rPr>
              <a:t> </a:t>
            </a:r>
            <a:r>
              <a:rPr sz="2800" b="1" spc="-35" dirty="0">
                <a:latin typeface="Cambria"/>
                <a:cs typeface="Cambria"/>
              </a:rPr>
              <a:t>FILL</a:t>
            </a:r>
            <a:r>
              <a:rPr sz="2800" b="1" spc="-40" dirty="0">
                <a:latin typeface="Cambria"/>
                <a:cs typeface="Cambria"/>
              </a:rPr>
              <a:t>I</a:t>
            </a:r>
            <a:r>
              <a:rPr sz="2800" b="1" spc="-35" dirty="0">
                <a:latin typeface="Cambria"/>
                <a:cs typeface="Cambria"/>
              </a:rPr>
              <a:t>N</a:t>
            </a:r>
            <a:r>
              <a:rPr sz="2800" b="1" spc="-5" dirty="0">
                <a:latin typeface="Cambria"/>
                <a:cs typeface="Cambria"/>
              </a:rPr>
              <a:t>G</a:t>
            </a:r>
            <a:r>
              <a:rPr sz="2800" b="1" dirty="0">
                <a:latin typeface="Cambria"/>
                <a:cs typeface="Cambria"/>
              </a:rPr>
              <a:t> </a:t>
            </a:r>
            <a:r>
              <a:rPr sz="2800" b="1" spc="-30" dirty="0">
                <a:latin typeface="Cambria"/>
                <a:cs typeface="Cambria"/>
              </a:rPr>
              <a:t>P</a:t>
            </a:r>
            <a:r>
              <a:rPr sz="2800" b="1" spc="-35" dirty="0">
                <a:latin typeface="Cambria"/>
                <a:cs typeface="Cambria"/>
              </a:rPr>
              <a:t>R</a:t>
            </a:r>
            <a:r>
              <a:rPr sz="2800" b="1" spc="-30" dirty="0">
                <a:latin typeface="Cambria"/>
                <a:cs typeface="Cambria"/>
              </a:rPr>
              <a:t>O</a:t>
            </a:r>
            <a:r>
              <a:rPr sz="2800" b="1" spc="-25" dirty="0">
                <a:latin typeface="Cambria"/>
                <a:cs typeface="Cambria"/>
              </a:rPr>
              <a:t>CES</a:t>
            </a:r>
            <a:r>
              <a:rPr sz="2800" b="1" spc="-5" dirty="0">
                <a:latin typeface="Cambria"/>
                <a:cs typeface="Cambria"/>
              </a:rPr>
              <a:t>S</a:t>
            </a:r>
            <a:r>
              <a:rPr sz="2800" b="1" spc="-145" dirty="0">
                <a:latin typeface="Cambria"/>
                <a:cs typeface="Cambria"/>
              </a:rPr>
              <a:t> </a:t>
            </a:r>
            <a:r>
              <a:rPr sz="2800" b="1" spc="-35" dirty="0">
                <a:latin typeface="Cambria"/>
                <a:cs typeface="Cambria"/>
              </a:rPr>
              <a:t>(F</a:t>
            </a:r>
            <a:r>
              <a:rPr sz="2800" b="1" dirty="0">
                <a:latin typeface="Cambria"/>
                <a:cs typeface="Cambria"/>
              </a:rPr>
              <a:t>E)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0557" y="3396488"/>
            <a:ext cx="10160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006CC0"/>
                </a:solidFill>
                <a:latin typeface="Arial MT"/>
                <a:cs typeface="Arial MT"/>
              </a:rPr>
              <a:t>•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2749" y="2060575"/>
            <a:ext cx="8355330" cy="5264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ts val="1970"/>
              </a:lnSpc>
              <a:spcBef>
                <a:spcPts val="105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700" b="1" dirty="0">
                <a:solidFill>
                  <a:srgbClr val="001F5F"/>
                </a:solidFill>
                <a:latin typeface="Cambria"/>
                <a:cs typeface="Cambria"/>
              </a:rPr>
              <a:t>Pha</a:t>
            </a:r>
            <a:r>
              <a:rPr sz="1700" b="1" spc="-5" dirty="0">
                <a:solidFill>
                  <a:srgbClr val="001F5F"/>
                </a:solidFill>
                <a:latin typeface="Cambria"/>
                <a:cs typeface="Cambria"/>
              </a:rPr>
              <a:t>s</a:t>
            </a:r>
            <a:r>
              <a:rPr sz="1700" b="1" spc="-45" dirty="0">
                <a:solidFill>
                  <a:srgbClr val="001F5F"/>
                </a:solidFill>
                <a:latin typeface="Cambria"/>
                <a:cs typeface="Cambria"/>
              </a:rPr>
              <a:t>e</a:t>
            </a:r>
            <a:r>
              <a:rPr sz="1700" b="1" dirty="0">
                <a:solidFill>
                  <a:srgbClr val="001F5F"/>
                </a:solidFill>
                <a:latin typeface="Cambria"/>
                <a:cs typeface="Cambria"/>
              </a:rPr>
              <a:t>-</a:t>
            </a:r>
            <a:r>
              <a:rPr sz="1700" b="1" spc="-10" dirty="0">
                <a:solidFill>
                  <a:srgbClr val="001F5F"/>
                </a:solidFill>
                <a:latin typeface="Cambria"/>
                <a:cs typeface="Cambria"/>
              </a:rPr>
              <a:t>I</a:t>
            </a:r>
            <a:r>
              <a:rPr sz="1700" b="1" dirty="0">
                <a:solidFill>
                  <a:srgbClr val="001F5F"/>
                </a:solidFill>
                <a:latin typeface="Cambria"/>
                <a:cs typeface="Cambria"/>
              </a:rPr>
              <a:t>:</a:t>
            </a:r>
            <a:r>
              <a:rPr sz="1700" b="1" spc="-1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700" b="1" dirty="0">
                <a:solidFill>
                  <a:srgbClr val="001F5F"/>
                </a:solidFill>
                <a:latin typeface="Cambria"/>
                <a:cs typeface="Cambria"/>
              </a:rPr>
              <a:t>Stud</a:t>
            </a:r>
            <a:r>
              <a:rPr sz="1700" b="1" spc="-5" dirty="0">
                <a:solidFill>
                  <a:srgbClr val="001F5F"/>
                </a:solidFill>
                <a:latin typeface="Cambria"/>
                <a:cs typeface="Cambria"/>
              </a:rPr>
              <a:t>e</a:t>
            </a:r>
            <a:r>
              <a:rPr sz="1700" b="1" spc="-10" dirty="0">
                <a:solidFill>
                  <a:srgbClr val="001F5F"/>
                </a:solidFill>
                <a:latin typeface="Cambria"/>
                <a:cs typeface="Cambria"/>
              </a:rPr>
              <a:t>n</a:t>
            </a:r>
            <a:r>
              <a:rPr sz="1700" b="1" dirty="0">
                <a:solidFill>
                  <a:srgbClr val="001F5F"/>
                </a:solidFill>
                <a:latin typeface="Cambria"/>
                <a:cs typeface="Cambria"/>
              </a:rPr>
              <a:t>t</a:t>
            </a:r>
            <a:r>
              <a:rPr sz="1700" b="1" spc="-12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700" b="1" spc="-5" dirty="0">
                <a:solidFill>
                  <a:srgbClr val="001F5F"/>
                </a:solidFill>
                <a:latin typeface="Cambria"/>
                <a:cs typeface="Cambria"/>
              </a:rPr>
              <a:t>P</a:t>
            </a:r>
            <a:r>
              <a:rPr sz="1700" b="1" spc="-70" dirty="0">
                <a:solidFill>
                  <a:srgbClr val="001F5F"/>
                </a:solidFill>
                <a:latin typeface="Cambria"/>
                <a:cs typeface="Cambria"/>
              </a:rPr>
              <a:t>r</a:t>
            </a:r>
            <a:r>
              <a:rPr sz="1700" b="1" dirty="0">
                <a:solidFill>
                  <a:srgbClr val="001F5F"/>
                </a:solidFill>
                <a:latin typeface="Cambria"/>
                <a:cs typeface="Cambria"/>
              </a:rPr>
              <a:t>o</a:t>
            </a:r>
            <a:r>
              <a:rPr sz="1700" b="1" spc="-5" dirty="0">
                <a:solidFill>
                  <a:srgbClr val="001F5F"/>
                </a:solidFill>
                <a:latin typeface="Cambria"/>
                <a:cs typeface="Cambria"/>
              </a:rPr>
              <a:t>f</a:t>
            </a:r>
            <a:r>
              <a:rPr sz="1700" b="1" spc="-10" dirty="0">
                <a:solidFill>
                  <a:srgbClr val="001F5F"/>
                </a:solidFill>
                <a:latin typeface="Cambria"/>
                <a:cs typeface="Cambria"/>
              </a:rPr>
              <a:t>i</a:t>
            </a:r>
            <a:r>
              <a:rPr sz="1700" b="1" dirty="0">
                <a:solidFill>
                  <a:srgbClr val="001F5F"/>
                </a:solidFill>
                <a:latin typeface="Cambria"/>
                <a:cs typeface="Cambria"/>
              </a:rPr>
              <a:t>le</a:t>
            </a:r>
            <a:endParaRPr sz="1700">
              <a:latin typeface="Cambria"/>
              <a:cs typeface="Cambria"/>
            </a:endParaRPr>
          </a:p>
          <a:p>
            <a:pPr marL="812800" lvl="1" indent="-180975">
              <a:lnSpc>
                <a:spcPts val="1970"/>
              </a:lnSpc>
              <a:buFont typeface="Arial MT"/>
              <a:buChar char="•"/>
              <a:tabLst>
                <a:tab pos="813435" algn="l"/>
              </a:tabLst>
            </a:pPr>
            <a:r>
              <a:rPr sz="1700" b="1" spc="-45" dirty="0">
                <a:solidFill>
                  <a:srgbClr val="006CC0"/>
                </a:solidFill>
                <a:latin typeface="Cambria"/>
                <a:cs typeface="Cambria"/>
              </a:rPr>
              <a:t>C</a:t>
            </a:r>
            <a:r>
              <a:rPr sz="1700" b="1" spc="-55" dirty="0">
                <a:solidFill>
                  <a:srgbClr val="006CC0"/>
                </a:solidFill>
                <a:latin typeface="Cambria"/>
                <a:cs typeface="Cambria"/>
              </a:rPr>
              <a:t>r</a:t>
            </a:r>
            <a:r>
              <a:rPr sz="1700" b="1" spc="-45" dirty="0">
                <a:solidFill>
                  <a:srgbClr val="006CC0"/>
                </a:solidFill>
                <a:latin typeface="Cambria"/>
                <a:cs typeface="Cambria"/>
              </a:rPr>
              <a:t>e</a:t>
            </a:r>
            <a:r>
              <a:rPr sz="1700" b="1" spc="-40" dirty="0">
                <a:solidFill>
                  <a:srgbClr val="006CC0"/>
                </a:solidFill>
                <a:latin typeface="Cambria"/>
                <a:cs typeface="Cambria"/>
              </a:rPr>
              <a:t>a</a:t>
            </a:r>
            <a:r>
              <a:rPr sz="1700" b="1" spc="-60" dirty="0">
                <a:solidFill>
                  <a:srgbClr val="006CC0"/>
                </a:solidFill>
                <a:latin typeface="Cambria"/>
                <a:cs typeface="Cambria"/>
              </a:rPr>
              <a:t>t</a:t>
            </a:r>
            <a:r>
              <a:rPr sz="1700" b="1" dirty="0">
                <a:solidFill>
                  <a:srgbClr val="006CC0"/>
                </a:solidFill>
                <a:latin typeface="Cambria"/>
                <a:cs typeface="Cambria"/>
              </a:rPr>
              <a:t>e</a:t>
            </a:r>
            <a:r>
              <a:rPr sz="1700" b="1" spc="-45" dirty="0">
                <a:solidFill>
                  <a:srgbClr val="006CC0"/>
                </a:solidFill>
                <a:latin typeface="Cambria"/>
                <a:cs typeface="Cambria"/>
              </a:rPr>
              <a:t> </a:t>
            </a:r>
            <a:r>
              <a:rPr sz="1700" b="1" spc="-35" dirty="0">
                <a:solidFill>
                  <a:srgbClr val="006CC0"/>
                </a:solidFill>
                <a:latin typeface="Cambria"/>
                <a:cs typeface="Cambria"/>
              </a:rPr>
              <a:t>A</a:t>
            </a:r>
            <a:r>
              <a:rPr sz="1700" b="1" spc="-20" dirty="0">
                <a:solidFill>
                  <a:srgbClr val="006CC0"/>
                </a:solidFill>
                <a:latin typeface="Cambria"/>
                <a:cs typeface="Cambria"/>
              </a:rPr>
              <a:t>cc</a:t>
            </a:r>
            <a:r>
              <a:rPr sz="1700" b="1" spc="-15" dirty="0">
                <a:solidFill>
                  <a:srgbClr val="006CC0"/>
                </a:solidFill>
                <a:latin typeface="Cambria"/>
                <a:cs typeface="Cambria"/>
              </a:rPr>
              <a:t>o</a:t>
            </a:r>
            <a:r>
              <a:rPr sz="1700" b="1" spc="-10" dirty="0">
                <a:solidFill>
                  <a:srgbClr val="006CC0"/>
                </a:solidFill>
                <a:latin typeface="Cambria"/>
                <a:cs typeface="Cambria"/>
              </a:rPr>
              <a:t>u</a:t>
            </a:r>
            <a:r>
              <a:rPr sz="1700" b="1" spc="-20" dirty="0">
                <a:solidFill>
                  <a:srgbClr val="006CC0"/>
                </a:solidFill>
                <a:latin typeface="Cambria"/>
                <a:cs typeface="Cambria"/>
              </a:rPr>
              <a:t>n</a:t>
            </a:r>
            <a:r>
              <a:rPr sz="1700" b="1" dirty="0">
                <a:solidFill>
                  <a:srgbClr val="006CC0"/>
                </a:solidFill>
                <a:latin typeface="Cambria"/>
                <a:cs typeface="Cambria"/>
              </a:rPr>
              <a:t>t</a:t>
            </a:r>
            <a:r>
              <a:rPr sz="1700" b="1" spc="-145" dirty="0">
                <a:solidFill>
                  <a:srgbClr val="006CC0"/>
                </a:solidFill>
                <a:latin typeface="Cambria"/>
                <a:cs typeface="Cambria"/>
              </a:rPr>
              <a:t> </a:t>
            </a:r>
            <a:r>
              <a:rPr sz="1700" b="1" spc="-40" dirty="0">
                <a:solidFill>
                  <a:srgbClr val="FF0000"/>
                </a:solidFill>
                <a:latin typeface="Cambria"/>
                <a:cs typeface="Cambria"/>
              </a:rPr>
              <a:t>(</a:t>
            </a:r>
            <a:r>
              <a:rPr sz="1700" b="1" spc="-75" dirty="0">
                <a:solidFill>
                  <a:srgbClr val="FF0000"/>
                </a:solidFill>
                <a:latin typeface="Cambria"/>
                <a:cs typeface="Cambria"/>
              </a:rPr>
              <a:t>R</a:t>
            </a:r>
            <a:r>
              <a:rPr sz="1700" b="1" spc="-45" dirty="0">
                <a:solidFill>
                  <a:srgbClr val="FF0000"/>
                </a:solidFill>
                <a:latin typeface="Cambria"/>
                <a:cs typeface="Cambria"/>
              </a:rPr>
              <a:t>e</a:t>
            </a:r>
            <a:r>
              <a:rPr sz="1700" b="1" spc="-40" dirty="0">
                <a:solidFill>
                  <a:srgbClr val="FF0000"/>
                </a:solidFill>
                <a:latin typeface="Cambria"/>
                <a:cs typeface="Cambria"/>
              </a:rPr>
              <a:t>q</a:t>
            </a:r>
            <a:r>
              <a:rPr sz="1700" b="1" spc="-35" dirty="0">
                <a:solidFill>
                  <a:srgbClr val="FF0000"/>
                </a:solidFill>
                <a:latin typeface="Cambria"/>
                <a:cs typeface="Cambria"/>
              </a:rPr>
              <a:t>ui</a:t>
            </a:r>
            <a:r>
              <a:rPr sz="1700" b="1" spc="-55" dirty="0">
                <a:solidFill>
                  <a:srgbClr val="FF0000"/>
                </a:solidFill>
                <a:latin typeface="Cambria"/>
                <a:cs typeface="Cambria"/>
              </a:rPr>
              <a:t>r</a:t>
            </a:r>
            <a:r>
              <a:rPr sz="1700" b="1" spc="-45" dirty="0">
                <a:solidFill>
                  <a:srgbClr val="FF0000"/>
                </a:solidFill>
                <a:latin typeface="Cambria"/>
                <a:cs typeface="Cambria"/>
              </a:rPr>
              <a:t>e</a:t>
            </a:r>
            <a:r>
              <a:rPr sz="1700" b="1" spc="-35" dirty="0">
                <a:solidFill>
                  <a:srgbClr val="FF0000"/>
                </a:solidFill>
                <a:latin typeface="Cambria"/>
                <a:cs typeface="Cambria"/>
              </a:rPr>
              <a:t>d</a:t>
            </a:r>
            <a:r>
              <a:rPr sz="1700" b="1" dirty="0">
                <a:solidFill>
                  <a:srgbClr val="FF0000"/>
                </a:solidFill>
                <a:latin typeface="Cambria"/>
                <a:cs typeface="Cambria"/>
              </a:rPr>
              <a:t>:</a:t>
            </a:r>
            <a:r>
              <a:rPr sz="1700" b="1" spc="-5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700" b="1" spc="-170" dirty="0">
                <a:solidFill>
                  <a:srgbClr val="FF0000"/>
                </a:solidFill>
                <a:latin typeface="Cambria"/>
                <a:cs typeface="Cambria"/>
              </a:rPr>
              <a:t>V</a:t>
            </a:r>
            <a:r>
              <a:rPr sz="1700" b="1" spc="-60" dirty="0">
                <a:solidFill>
                  <a:srgbClr val="FF0000"/>
                </a:solidFill>
                <a:latin typeface="Cambria"/>
                <a:cs typeface="Cambria"/>
              </a:rPr>
              <a:t>ali</a:t>
            </a:r>
            <a:r>
              <a:rPr sz="1700" b="1" dirty="0">
                <a:solidFill>
                  <a:srgbClr val="FF0000"/>
                </a:solidFill>
                <a:latin typeface="Cambria"/>
                <a:cs typeface="Cambria"/>
              </a:rPr>
              <a:t>d</a:t>
            </a:r>
            <a:r>
              <a:rPr sz="1700" b="1" spc="-19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700" b="1" dirty="0">
                <a:solidFill>
                  <a:srgbClr val="FF0000"/>
                </a:solidFill>
                <a:latin typeface="Cambria"/>
                <a:cs typeface="Cambria"/>
              </a:rPr>
              <a:t>E</a:t>
            </a:r>
            <a:r>
              <a:rPr sz="1700" b="1" spc="-5" dirty="0">
                <a:solidFill>
                  <a:srgbClr val="FF0000"/>
                </a:solidFill>
                <a:latin typeface="Cambria"/>
                <a:cs typeface="Cambria"/>
              </a:rPr>
              <a:t>ma</a:t>
            </a:r>
            <a:r>
              <a:rPr sz="1700" b="1" dirty="0">
                <a:solidFill>
                  <a:srgbClr val="FF0000"/>
                </a:solidFill>
                <a:latin typeface="Cambria"/>
                <a:cs typeface="Cambria"/>
              </a:rPr>
              <a:t>il</a:t>
            </a:r>
            <a:r>
              <a:rPr sz="1700" b="1" spc="6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700" b="1" spc="-35" dirty="0">
                <a:solidFill>
                  <a:srgbClr val="FF0000"/>
                </a:solidFill>
                <a:latin typeface="Cambria"/>
                <a:cs typeface="Cambria"/>
              </a:rPr>
              <a:t>I</a:t>
            </a:r>
            <a:r>
              <a:rPr sz="1700" b="1" spc="-75" dirty="0">
                <a:solidFill>
                  <a:srgbClr val="FF0000"/>
                </a:solidFill>
                <a:latin typeface="Cambria"/>
                <a:cs typeface="Cambria"/>
              </a:rPr>
              <a:t>D</a:t>
            </a:r>
            <a:r>
              <a:rPr sz="1700" b="1" dirty="0">
                <a:solidFill>
                  <a:srgbClr val="FF0000"/>
                </a:solidFill>
                <a:latin typeface="Cambria"/>
                <a:cs typeface="Cambria"/>
              </a:rPr>
              <a:t>,</a:t>
            </a:r>
            <a:r>
              <a:rPr sz="1700" b="1" spc="-6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700" b="1" spc="-5" dirty="0">
                <a:solidFill>
                  <a:srgbClr val="FF0000"/>
                </a:solidFill>
                <a:latin typeface="Cambria"/>
                <a:cs typeface="Cambria"/>
              </a:rPr>
              <a:t>Mob</a:t>
            </a:r>
            <a:r>
              <a:rPr sz="1700" b="1" dirty="0">
                <a:solidFill>
                  <a:srgbClr val="FF0000"/>
                </a:solidFill>
                <a:latin typeface="Cambria"/>
                <a:cs typeface="Cambria"/>
              </a:rPr>
              <a:t>i</a:t>
            </a:r>
            <a:r>
              <a:rPr sz="1700" b="1" spc="-10" dirty="0">
                <a:solidFill>
                  <a:srgbClr val="FF0000"/>
                </a:solidFill>
                <a:latin typeface="Cambria"/>
                <a:cs typeface="Cambria"/>
              </a:rPr>
              <a:t>l</a:t>
            </a:r>
            <a:r>
              <a:rPr sz="1700" b="1" dirty="0">
                <a:solidFill>
                  <a:srgbClr val="FF0000"/>
                </a:solidFill>
                <a:latin typeface="Cambria"/>
                <a:cs typeface="Cambria"/>
              </a:rPr>
              <a:t>e</a:t>
            </a:r>
            <a:r>
              <a:rPr sz="1700" b="1" spc="-10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700" b="1" spc="-20" dirty="0">
                <a:solidFill>
                  <a:srgbClr val="FF0000"/>
                </a:solidFill>
                <a:latin typeface="Cambria"/>
                <a:cs typeface="Cambria"/>
              </a:rPr>
              <a:t>N</a:t>
            </a:r>
            <a:r>
              <a:rPr sz="1700" b="1" spc="-10" dirty="0">
                <a:solidFill>
                  <a:srgbClr val="FF0000"/>
                </a:solidFill>
                <a:latin typeface="Cambria"/>
                <a:cs typeface="Cambria"/>
              </a:rPr>
              <a:t>u</a:t>
            </a:r>
            <a:r>
              <a:rPr sz="1700" b="1" spc="-15" dirty="0">
                <a:solidFill>
                  <a:srgbClr val="FF0000"/>
                </a:solidFill>
                <a:latin typeface="Cambria"/>
                <a:cs typeface="Cambria"/>
              </a:rPr>
              <a:t>m</a:t>
            </a:r>
            <a:r>
              <a:rPr sz="1700" b="1" spc="-10" dirty="0">
                <a:solidFill>
                  <a:srgbClr val="FF0000"/>
                </a:solidFill>
                <a:latin typeface="Cambria"/>
                <a:cs typeface="Cambria"/>
              </a:rPr>
              <a:t>b</a:t>
            </a:r>
            <a:r>
              <a:rPr sz="1700" b="1" spc="-15" dirty="0">
                <a:solidFill>
                  <a:srgbClr val="FF0000"/>
                </a:solidFill>
                <a:latin typeface="Cambria"/>
                <a:cs typeface="Cambria"/>
              </a:rPr>
              <a:t>e</a:t>
            </a:r>
            <a:r>
              <a:rPr sz="1700" b="1" dirty="0">
                <a:solidFill>
                  <a:srgbClr val="FF0000"/>
                </a:solidFill>
                <a:latin typeface="Cambria"/>
                <a:cs typeface="Cambria"/>
              </a:rPr>
              <a:t>r</a:t>
            </a:r>
            <a:r>
              <a:rPr sz="1700" b="1" spc="-9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700" b="1" dirty="0">
                <a:solidFill>
                  <a:srgbClr val="FF0000"/>
                </a:solidFill>
                <a:latin typeface="Cambria"/>
                <a:cs typeface="Cambria"/>
              </a:rPr>
              <a:t>&amp;</a:t>
            </a:r>
            <a:r>
              <a:rPr sz="1700" b="1" spc="-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700" b="1" dirty="0">
                <a:solidFill>
                  <a:srgbClr val="FF0000"/>
                </a:solidFill>
                <a:latin typeface="Cambria"/>
                <a:cs typeface="Cambria"/>
              </a:rPr>
              <a:t>Aa</a:t>
            </a:r>
            <a:r>
              <a:rPr sz="1700" b="1" spc="-5" dirty="0">
                <a:solidFill>
                  <a:srgbClr val="FF0000"/>
                </a:solidFill>
                <a:latin typeface="Cambria"/>
                <a:cs typeface="Cambria"/>
              </a:rPr>
              <a:t>d</a:t>
            </a:r>
            <a:r>
              <a:rPr sz="1700" b="1" dirty="0">
                <a:solidFill>
                  <a:srgbClr val="FF0000"/>
                </a:solidFill>
                <a:latin typeface="Cambria"/>
                <a:cs typeface="Cambria"/>
              </a:rPr>
              <a:t>h</a:t>
            </a:r>
            <a:r>
              <a:rPr sz="1700" b="1" spc="-5" dirty="0">
                <a:solidFill>
                  <a:srgbClr val="FF0000"/>
                </a:solidFill>
                <a:latin typeface="Cambria"/>
                <a:cs typeface="Cambria"/>
              </a:rPr>
              <a:t>aa</a:t>
            </a:r>
            <a:r>
              <a:rPr sz="1700" b="1" dirty="0">
                <a:solidFill>
                  <a:srgbClr val="FF0000"/>
                </a:solidFill>
                <a:latin typeface="Cambria"/>
                <a:cs typeface="Cambria"/>
              </a:rPr>
              <a:t>r</a:t>
            </a:r>
            <a:r>
              <a:rPr sz="1700" b="1" spc="-4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700" b="1" spc="-5" dirty="0">
                <a:solidFill>
                  <a:srgbClr val="FF0000"/>
                </a:solidFill>
                <a:latin typeface="Cambria"/>
                <a:cs typeface="Cambria"/>
              </a:rPr>
              <a:t>Numb</a:t>
            </a:r>
            <a:r>
              <a:rPr sz="1700" b="1" spc="-25" dirty="0">
                <a:solidFill>
                  <a:srgbClr val="FF0000"/>
                </a:solidFill>
                <a:latin typeface="Cambria"/>
                <a:cs typeface="Cambria"/>
              </a:rPr>
              <a:t>e</a:t>
            </a:r>
            <a:r>
              <a:rPr sz="1700" b="1" dirty="0">
                <a:solidFill>
                  <a:srgbClr val="FF0000"/>
                </a:solidFill>
                <a:latin typeface="Cambria"/>
                <a:cs typeface="Cambria"/>
              </a:rPr>
              <a:t>r)</a:t>
            </a:r>
            <a:endParaRPr sz="17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0557" y="2744851"/>
            <a:ext cx="10160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dirty="0">
                <a:solidFill>
                  <a:srgbClr val="006CC0"/>
                </a:solidFill>
                <a:latin typeface="Arial MT"/>
                <a:cs typeface="Arial MT"/>
              </a:rPr>
              <a:t>•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12875" y="2744851"/>
            <a:ext cx="7887334" cy="114046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 marR="673735">
              <a:lnSpc>
                <a:spcPct val="80000"/>
              </a:lnSpc>
              <a:spcBef>
                <a:spcPts val="509"/>
              </a:spcBef>
            </a:pPr>
            <a:r>
              <a:rPr sz="1700" b="1" spc="-10" dirty="0">
                <a:solidFill>
                  <a:srgbClr val="006CC0"/>
                </a:solidFill>
                <a:latin typeface="Cambria"/>
                <a:cs typeface="Cambria"/>
              </a:rPr>
              <a:t>Course</a:t>
            </a:r>
            <a:r>
              <a:rPr sz="1700" b="1" spc="-135" dirty="0">
                <a:solidFill>
                  <a:srgbClr val="006CC0"/>
                </a:solidFill>
                <a:latin typeface="Cambria"/>
                <a:cs typeface="Cambria"/>
              </a:rPr>
              <a:t> </a:t>
            </a:r>
            <a:r>
              <a:rPr sz="1700" b="1" spc="-10" dirty="0">
                <a:solidFill>
                  <a:srgbClr val="006CC0"/>
                </a:solidFill>
                <a:latin typeface="Cambria"/>
                <a:cs typeface="Cambria"/>
              </a:rPr>
              <a:t>Enrollment</a:t>
            </a:r>
            <a:r>
              <a:rPr sz="1700" b="1" spc="-100" dirty="0">
                <a:solidFill>
                  <a:srgbClr val="006CC0"/>
                </a:solidFill>
                <a:latin typeface="Cambria"/>
                <a:cs typeface="Cambria"/>
              </a:rPr>
              <a:t> </a:t>
            </a:r>
            <a:r>
              <a:rPr sz="1700" b="1" spc="-40" dirty="0">
                <a:solidFill>
                  <a:srgbClr val="FF0000"/>
                </a:solidFill>
                <a:latin typeface="Cambria"/>
                <a:cs typeface="Cambria"/>
              </a:rPr>
              <a:t>(Required:</a:t>
            </a:r>
            <a:r>
              <a:rPr sz="1700" b="1" spc="-5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700" b="1" spc="-10" dirty="0">
                <a:solidFill>
                  <a:srgbClr val="FF0000"/>
                </a:solidFill>
                <a:latin typeface="Cambria"/>
                <a:cs typeface="Cambria"/>
              </a:rPr>
              <a:t>College</a:t>
            </a:r>
            <a:r>
              <a:rPr sz="1700" b="1" spc="-12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700" b="1" spc="-25" dirty="0">
                <a:solidFill>
                  <a:srgbClr val="FF0000"/>
                </a:solidFill>
                <a:latin typeface="Cambria"/>
                <a:cs typeface="Cambria"/>
              </a:rPr>
              <a:t>PUNCODE</a:t>
            </a:r>
            <a:r>
              <a:rPr sz="1700" b="1" spc="-4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700" b="1" dirty="0">
                <a:solidFill>
                  <a:srgbClr val="FF0000"/>
                </a:solidFill>
                <a:latin typeface="Cambria"/>
                <a:cs typeface="Cambria"/>
              </a:rPr>
              <a:t>,</a:t>
            </a:r>
            <a:r>
              <a:rPr sz="1700" b="1" spc="3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700" b="1" spc="-25" dirty="0">
                <a:solidFill>
                  <a:srgbClr val="FF0000"/>
                </a:solidFill>
                <a:latin typeface="Cambria"/>
                <a:cs typeface="Cambria"/>
              </a:rPr>
              <a:t>Current</a:t>
            </a:r>
            <a:r>
              <a:rPr sz="1700" b="1" spc="-5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700" b="1" spc="-10" dirty="0">
                <a:solidFill>
                  <a:srgbClr val="FF0000"/>
                </a:solidFill>
                <a:latin typeface="Cambria"/>
                <a:cs typeface="Cambria"/>
              </a:rPr>
              <a:t>Course</a:t>
            </a:r>
            <a:r>
              <a:rPr sz="1700" b="1" spc="-14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700" b="1" spc="-5" dirty="0">
                <a:solidFill>
                  <a:srgbClr val="FF0000"/>
                </a:solidFill>
                <a:latin typeface="Cambria"/>
                <a:cs typeface="Cambria"/>
              </a:rPr>
              <a:t>Details</a:t>
            </a:r>
            <a:r>
              <a:rPr sz="1700" b="1" spc="-7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700" b="1" dirty="0">
                <a:solidFill>
                  <a:srgbClr val="FF0000"/>
                </a:solidFill>
                <a:latin typeface="Cambria"/>
                <a:cs typeface="Cambria"/>
              </a:rPr>
              <a:t>&amp; </a:t>
            </a:r>
            <a:r>
              <a:rPr sz="1700" b="1" spc="-36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700" b="1" spc="-40" dirty="0">
                <a:solidFill>
                  <a:srgbClr val="FF0000"/>
                </a:solidFill>
                <a:latin typeface="Cambria"/>
                <a:cs typeface="Cambria"/>
              </a:rPr>
              <a:t>Previous</a:t>
            </a:r>
            <a:r>
              <a:rPr sz="1700" b="1" spc="-16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700" b="1" spc="-15" dirty="0">
                <a:solidFill>
                  <a:srgbClr val="FF0000"/>
                </a:solidFill>
                <a:latin typeface="Cambria"/>
                <a:cs typeface="Cambria"/>
              </a:rPr>
              <a:t>Exam</a:t>
            </a:r>
            <a:r>
              <a:rPr sz="1700" b="1" spc="-9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700" b="1" spc="-5" dirty="0">
                <a:solidFill>
                  <a:srgbClr val="FF0000"/>
                </a:solidFill>
                <a:latin typeface="Cambria"/>
                <a:cs typeface="Cambria"/>
              </a:rPr>
              <a:t>Details)</a:t>
            </a:r>
            <a:endParaRPr sz="1700">
              <a:latin typeface="Cambria"/>
              <a:cs typeface="Cambria"/>
            </a:endParaRPr>
          </a:p>
          <a:p>
            <a:pPr marL="12700">
              <a:lnSpc>
                <a:spcPts val="1920"/>
              </a:lnSpc>
              <a:spcBef>
                <a:spcPts val="1260"/>
              </a:spcBef>
            </a:pPr>
            <a:r>
              <a:rPr sz="1700" b="1" spc="-40" dirty="0">
                <a:solidFill>
                  <a:srgbClr val="006CC0"/>
                </a:solidFill>
                <a:latin typeface="Cambria"/>
                <a:cs typeface="Cambria"/>
              </a:rPr>
              <a:t>Personal</a:t>
            </a:r>
            <a:r>
              <a:rPr sz="1700" b="1" spc="-50" dirty="0">
                <a:solidFill>
                  <a:srgbClr val="006CC0"/>
                </a:solidFill>
                <a:latin typeface="Cambria"/>
                <a:cs typeface="Cambria"/>
              </a:rPr>
              <a:t> </a:t>
            </a:r>
            <a:r>
              <a:rPr sz="1700" b="1" spc="-5" dirty="0">
                <a:solidFill>
                  <a:srgbClr val="006CC0"/>
                </a:solidFill>
                <a:latin typeface="Cambria"/>
                <a:cs typeface="Cambria"/>
              </a:rPr>
              <a:t>Information</a:t>
            </a:r>
            <a:r>
              <a:rPr sz="1700" b="1" spc="-60" dirty="0">
                <a:solidFill>
                  <a:srgbClr val="006CC0"/>
                </a:solidFill>
                <a:latin typeface="Cambria"/>
                <a:cs typeface="Cambria"/>
              </a:rPr>
              <a:t> </a:t>
            </a:r>
            <a:r>
              <a:rPr sz="1700" b="1" spc="-40" dirty="0">
                <a:solidFill>
                  <a:srgbClr val="FF0000"/>
                </a:solidFill>
                <a:latin typeface="Cambria"/>
                <a:cs typeface="Cambria"/>
              </a:rPr>
              <a:t>(Required:</a:t>
            </a:r>
            <a:r>
              <a:rPr sz="1700" b="1" spc="-5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700" b="1" spc="-5" dirty="0">
                <a:solidFill>
                  <a:srgbClr val="FF0000"/>
                </a:solidFill>
                <a:latin typeface="Cambria"/>
                <a:cs typeface="Cambria"/>
              </a:rPr>
              <a:t>Student</a:t>
            </a:r>
            <a:r>
              <a:rPr sz="1700" b="1" spc="-8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700" b="1" spc="-15" dirty="0">
                <a:solidFill>
                  <a:srgbClr val="FF0000"/>
                </a:solidFill>
                <a:latin typeface="Cambria"/>
                <a:cs typeface="Cambria"/>
              </a:rPr>
              <a:t>Name,</a:t>
            </a:r>
            <a:r>
              <a:rPr sz="1700" b="1" spc="-4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700" b="1" spc="-40" dirty="0">
                <a:solidFill>
                  <a:srgbClr val="FF0000"/>
                </a:solidFill>
                <a:latin typeface="Cambria"/>
                <a:cs typeface="Cambria"/>
              </a:rPr>
              <a:t>Father</a:t>
            </a:r>
            <a:r>
              <a:rPr sz="1700" b="1" spc="-11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700" b="1" spc="-15" dirty="0">
                <a:solidFill>
                  <a:srgbClr val="FF0000"/>
                </a:solidFill>
                <a:latin typeface="Cambria"/>
                <a:cs typeface="Cambria"/>
              </a:rPr>
              <a:t>Name,</a:t>
            </a:r>
            <a:r>
              <a:rPr sz="1700" b="1" spc="-7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700" b="1" spc="-5" dirty="0">
                <a:solidFill>
                  <a:srgbClr val="FF0000"/>
                </a:solidFill>
                <a:latin typeface="Cambria"/>
                <a:cs typeface="Cambria"/>
              </a:rPr>
              <a:t>Mother</a:t>
            </a:r>
            <a:r>
              <a:rPr sz="1700" b="1" spc="-7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700" b="1" dirty="0">
                <a:solidFill>
                  <a:srgbClr val="FF0000"/>
                </a:solidFill>
                <a:latin typeface="Cambria"/>
                <a:cs typeface="Cambria"/>
              </a:rPr>
              <a:t>First</a:t>
            </a:r>
            <a:r>
              <a:rPr sz="1700" b="1" spc="-3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700" b="1" spc="-15" dirty="0">
                <a:solidFill>
                  <a:srgbClr val="FF0000"/>
                </a:solidFill>
                <a:latin typeface="Cambria"/>
                <a:cs typeface="Cambria"/>
              </a:rPr>
              <a:t>Name,</a:t>
            </a:r>
            <a:endParaRPr sz="1700">
              <a:latin typeface="Cambria"/>
              <a:cs typeface="Cambria"/>
            </a:endParaRPr>
          </a:p>
          <a:p>
            <a:pPr marL="12700">
              <a:lnSpc>
                <a:spcPts val="1920"/>
              </a:lnSpc>
            </a:pPr>
            <a:r>
              <a:rPr sz="1700" b="1" spc="-5" dirty="0">
                <a:solidFill>
                  <a:srgbClr val="FF0000"/>
                </a:solidFill>
                <a:latin typeface="Cambria"/>
                <a:cs typeface="Cambria"/>
              </a:rPr>
              <a:t>Student</a:t>
            </a:r>
            <a:r>
              <a:rPr sz="1700" b="1" spc="-10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700" b="1" spc="-5" dirty="0">
                <a:solidFill>
                  <a:srgbClr val="FF0000"/>
                </a:solidFill>
                <a:latin typeface="Cambria"/>
                <a:cs typeface="Cambria"/>
              </a:rPr>
              <a:t>DOB,</a:t>
            </a:r>
            <a:r>
              <a:rPr sz="1700" b="1" spc="-3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700" b="1" dirty="0">
                <a:solidFill>
                  <a:srgbClr val="FF0000"/>
                </a:solidFill>
                <a:latin typeface="Cambria"/>
                <a:cs typeface="Cambria"/>
              </a:rPr>
              <a:t>Soft</a:t>
            </a:r>
            <a:r>
              <a:rPr sz="1700" b="1" spc="-2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700" b="1" spc="-45" dirty="0">
                <a:solidFill>
                  <a:srgbClr val="FF0000"/>
                </a:solidFill>
                <a:latin typeface="Cambria"/>
                <a:cs typeface="Cambria"/>
              </a:rPr>
              <a:t>Copy</a:t>
            </a:r>
            <a:r>
              <a:rPr sz="1700" b="1" spc="-13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700" b="1" dirty="0">
                <a:solidFill>
                  <a:srgbClr val="FF0000"/>
                </a:solidFill>
                <a:latin typeface="Cambria"/>
                <a:cs typeface="Cambria"/>
              </a:rPr>
              <a:t>of</a:t>
            </a:r>
            <a:r>
              <a:rPr sz="1700" b="1" spc="-8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700" b="1" spc="-5" dirty="0">
                <a:solidFill>
                  <a:srgbClr val="FF0000"/>
                </a:solidFill>
                <a:latin typeface="Cambria"/>
                <a:cs typeface="Cambria"/>
              </a:rPr>
              <a:t>Student</a:t>
            </a:r>
            <a:r>
              <a:rPr sz="1700" b="1" spc="-12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700" b="1" spc="-10" dirty="0">
                <a:solidFill>
                  <a:srgbClr val="FF0000"/>
                </a:solidFill>
                <a:latin typeface="Cambria"/>
                <a:cs typeface="Cambria"/>
              </a:rPr>
              <a:t>Photo</a:t>
            </a:r>
            <a:r>
              <a:rPr sz="1700" b="1" spc="-10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700" b="1" dirty="0">
                <a:solidFill>
                  <a:srgbClr val="FF0000"/>
                </a:solidFill>
                <a:latin typeface="Cambria"/>
                <a:cs typeface="Cambria"/>
              </a:rPr>
              <a:t>&amp;</a:t>
            </a:r>
            <a:r>
              <a:rPr sz="1700" b="1" spc="-6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700" b="1" spc="-10" dirty="0">
                <a:solidFill>
                  <a:srgbClr val="FF0000"/>
                </a:solidFill>
                <a:latin typeface="Cambria"/>
                <a:cs typeface="Cambria"/>
              </a:rPr>
              <a:t>Signature)</a:t>
            </a:r>
            <a:endParaRPr sz="170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2749" y="4011548"/>
            <a:ext cx="8564880" cy="25730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1700" b="1" spc="-5" dirty="0">
                <a:solidFill>
                  <a:srgbClr val="001F5F"/>
                </a:solidFill>
                <a:latin typeface="Cambria"/>
                <a:cs typeface="Cambria"/>
              </a:rPr>
              <a:t>Phase-II:</a:t>
            </a:r>
            <a:r>
              <a:rPr sz="1700" b="1" spc="-7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700" b="1" spc="-20" dirty="0">
                <a:solidFill>
                  <a:srgbClr val="001F5F"/>
                </a:solidFill>
                <a:latin typeface="Cambria"/>
                <a:cs typeface="Cambria"/>
              </a:rPr>
              <a:t>Exam</a:t>
            </a:r>
            <a:r>
              <a:rPr sz="1700" b="1" spc="-16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700" b="1" spc="-60" dirty="0">
                <a:solidFill>
                  <a:srgbClr val="001F5F"/>
                </a:solidFill>
                <a:latin typeface="Cambria"/>
                <a:cs typeface="Cambria"/>
              </a:rPr>
              <a:t>Form</a:t>
            </a:r>
            <a:r>
              <a:rPr sz="1700" b="1" spc="-16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700" b="1" dirty="0">
                <a:solidFill>
                  <a:srgbClr val="001F5F"/>
                </a:solidFill>
                <a:latin typeface="Cambria"/>
                <a:cs typeface="Cambria"/>
              </a:rPr>
              <a:t>Filling</a:t>
            </a:r>
            <a:r>
              <a:rPr sz="1700" b="1" spc="-2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700" b="1" spc="-40" dirty="0">
                <a:solidFill>
                  <a:srgbClr val="FF0000"/>
                </a:solidFill>
                <a:latin typeface="Cambria"/>
                <a:cs typeface="Cambria"/>
              </a:rPr>
              <a:t>(Required:</a:t>
            </a:r>
            <a:r>
              <a:rPr sz="1700" b="1" spc="-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700" b="1" spc="-5" dirty="0">
                <a:solidFill>
                  <a:srgbClr val="FF0000"/>
                </a:solidFill>
                <a:latin typeface="Cambria"/>
                <a:cs typeface="Cambria"/>
              </a:rPr>
              <a:t>Information</a:t>
            </a:r>
            <a:r>
              <a:rPr sz="1700" b="1" spc="-10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700" b="1" spc="-5" dirty="0">
                <a:solidFill>
                  <a:srgbClr val="FF0000"/>
                </a:solidFill>
                <a:latin typeface="Cambria"/>
                <a:cs typeface="Cambria"/>
              </a:rPr>
              <a:t>about</a:t>
            </a:r>
            <a:r>
              <a:rPr sz="1700" b="1" spc="-10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700" b="1" spc="-25" dirty="0">
                <a:solidFill>
                  <a:srgbClr val="FF0000"/>
                </a:solidFill>
                <a:latin typeface="Cambria"/>
                <a:cs typeface="Cambria"/>
              </a:rPr>
              <a:t>Current</a:t>
            </a:r>
            <a:r>
              <a:rPr sz="1700" b="1" spc="-9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1700" b="1" spc="-50" dirty="0">
                <a:solidFill>
                  <a:srgbClr val="FF0000"/>
                </a:solidFill>
                <a:latin typeface="Cambria"/>
                <a:cs typeface="Cambria"/>
              </a:rPr>
              <a:t>YearPattern</a:t>
            </a:r>
            <a:endParaRPr sz="17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har char=""/>
            </a:pPr>
            <a:endParaRPr sz="17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Details</a:t>
            </a:r>
            <a:r>
              <a:rPr sz="2400" b="1" spc="-16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100" dirty="0">
                <a:solidFill>
                  <a:srgbClr val="FF0000"/>
                </a:solidFill>
                <a:latin typeface="Cambria"/>
                <a:cs typeface="Cambria"/>
              </a:rPr>
              <a:t>R</a:t>
            </a:r>
            <a:r>
              <a:rPr sz="2400" b="1" spc="-50" dirty="0">
                <a:solidFill>
                  <a:srgbClr val="FF0000"/>
                </a:solidFill>
                <a:latin typeface="Cambria"/>
                <a:cs typeface="Cambria"/>
              </a:rPr>
              <a:t>e</a:t>
            </a:r>
            <a:r>
              <a:rPr sz="2400" b="1" spc="-55" dirty="0">
                <a:solidFill>
                  <a:srgbClr val="FF0000"/>
                </a:solidFill>
                <a:latin typeface="Cambria"/>
                <a:cs typeface="Cambria"/>
              </a:rPr>
              <a:t>qu</a:t>
            </a:r>
            <a:r>
              <a:rPr sz="2400" b="1" spc="-50" dirty="0">
                <a:solidFill>
                  <a:srgbClr val="FF0000"/>
                </a:solidFill>
                <a:latin typeface="Cambria"/>
                <a:cs typeface="Cambria"/>
              </a:rPr>
              <a:t>i</a:t>
            </a:r>
            <a:r>
              <a:rPr sz="2400" b="1" spc="-90" dirty="0">
                <a:solidFill>
                  <a:srgbClr val="FF0000"/>
                </a:solidFill>
                <a:latin typeface="Cambria"/>
                <a:cs typeface="Cambria"/>
              </a:rPr>
              <a:t>r</a:t>
            </a:r>
            <a:r>
              <a:rPr sz="2400" b="1" spc="-50" dirty="0">
                <a:solidFill>
                  <a:srgbClr val="FF0000"/>
                </a:solidFill>
                <a:latin typeface="Cambria"/>
                <a:cs typeface="Cambria"/>
              </a:rPr>
              <a:t>e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d</a:t>
            </a:r>
            <a:r>
              <a:rPr sz="2400" b="1" spc="3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40" dirty="0">
                <a:solidFill>
                  <a:srgbClr val="FF0000"/>
                </a:solidFill>
                <a:latin typeface="Cambria"/>
                <a:cs typeface="Cambria"/>
              </a:rPr>
              <a:t>Bef</a:t>
            </a:r>
            <a:r>
              <a:rPr sz="2400" b="1" spc="-35" dirty="0">
                <a:solidFill>
                  <a:srgbClr val="FF0000"/>
                </a:solidFill>
                <a:latin typeface="Cambria"/>
                <a:cs typeface="Cambria"/>
              </a:rPr>
              <a:t>o</a:t>
            </a:r>
            <a:r>
              <a:rPr sz="2400" b="1" spc="-80" dirty="0">
                <a:solidFill>
                  <a:srgbClr val="FF0000"/>
                </a:solidFill>
                <a:latin typeface="Cambria"/>
                <a:cs typeface="Cambria"/>
              </a:rPr>
              <a:t>r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e</a:t>
            </a:r>
            <a:r>
              <a:rPr sz="2400" b="1" spc="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Fil</a:t>
            </a:r>
            <a:r>
              <a:rPr sz="2400" b="1" spc="5" dirty="0">
                <a:solidFill>
                  <a:srgbClr val="FF0000"/>
                </a:solidFill>
                <a:latin typeface="Cambria"/>
                <a:cs typeface="Cambria"/>
              </a:rPr>
              <a:t>l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in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g</a:t>
            </a:r>
            <a:r>
              <a:rPr sz="2400" b="1" spc="-12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Cambria"/>
                <a:cs typeface="Cambria"/>
              </a:rPr>
              <a:t>O</a:t>
            </a:r>
            <a:r>
              <a:rPr sz="2400" b="1" spc="-10" dirty="0">
                <a:solidFill>
                  <a:srgbClr val="FF0000"/>
                </a:solidFill>
                <a:latin typeface="Cambria"/>
                <a:cs typeface="Cambria"/>
              </a:rPr>
              <a:t>n</a:t>
            </a:r>
            <a:r>
              <a:rPr sz="2400" b="1" spc="-5" dirty="0">
                <a:solidFill>
                  <a:srgbClr val="FF0000"/>
                </a:solidFill>
                <a:latin typeface="Cambria"/>
                <a:cs typeface="Cambria"/>
              </a:rPr>
              <a:t>l</a:t>
            </a:r>
            <a:r>
              <a:rPr sz="2400" b="1" spc="-20" dirty="0">
                <a:solidFill>
                  <a:srgbClr val="FF0000"/>
                </a:solidFill>
                <a:latin typeface="Cambria"/>
                <a:cs typeface="Cambria"/>
              </a:rPr>
              <a:t>i</a:t>
            </a:r>
            <a:r>
              <a:rPr sz="2400" b="1" spc="-10" dirty="0">
                <a:solidFill>
                  <a:srgbClr val="FF0000"/>
                </a:solidFill>
                <a:latin typeface="Cambria"/>
                <a:cs typeface="Cambria"/>
              </a:rPr>
              <a:t>n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e</a:t>
            </a:r>
            <a:r>
              <a:rPr sz="2400" b="1" spc="-10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35" dirty="0">
                <a:solidFill>
                  <a:srgbClr val="FF0000"/>
                </a:solidFill>
                <a:latin typeface="Cambria"/>
                <a:cs typeface="Cambria"/>
              </a:rPr>
              <a:t>E</a:t>
            </a:r>
            <a:r>
              <a:rPr sz="2400" b="1" spc="-75" dirty="0">
                <a:solidFill>
                  <a:srgbClr val="FF0000"/>
                </a:solidFill>
                <a:latin typeface="Cambria"/>
                <a:cs typeface="Cambria"/>
              </a:rPr>
              <a:t>x</a:t>
            </a:r>
            <a:r>
              <a:rPr sz="2400" b="1" spc="-40" dirty="0">
                <a:solidFill>
                  <a:srgbClr val="FF0000"/>
                </a:solidFill>
                <a:latin typeface="Cambria"/>
                <a:cs typeface="Cambria"/>
              </a:rPr>
              <a:t>a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m</a:t>
            </a:r>
            <a:r>
              <a:rPr sz="2400" b="1" spc="-5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400" b="1" spc="-195" dirty="0">
                <a:solidFill>
                  <a:srgbClr val="FF0000"/>
                </a:solidFill>
                <a:latin typeface="Cambria"/>
                <a:cs typeface="Cambria"/>
              </a:rPr>
              <a:t>F</a:t>
            </a:r>
            <a:r>
              <a:rPr sz="2400" b="1" spc="-75" dirty="0">
                <a:solidFill>
                  <a:srgbClr val="FF0000"/>
                </a:solidFill>
                <a:latin typeface="Cambria"/>
                <a:cs typeface="Cambria"/>
              </a:rPr>
              <a:t>o</a:t>
            </a:r>
            <a:r>
              <a:rPr sz="2400" b="1" spc="-80" dirty="0">
                <a:solidFill>
                  <a:srgbClr val="FF0000"/>
                </a:solidFill>
                <a:latin typeface="Cambria"/>
                <a:cs typeface="Cambria"/>
              </a:rPr>
              <a:t>r</a:t>
            </a:r>
            <a:r>
              <a:rPr sz="2400" b="1" spc="-75" dirty="0">
                <a:solidFill>
                  <a:srgbClr val="FF0000"/>
                </a:solidFill>
                <a:latin typeface="Cambria"/>
                <a:cs typeface="Cambria"/>
              </a:rPr>
              <a:t>m</a:t>
            </a:r>
            <a:r>
              <a:rPr sz="2400" b="1" dirty="0">
                <a:solidFill>
                  <a:srgbClr val="FF0000"/>
                </a:solidFill>
                <a:latin typeface="Cambria"/>
                <a:cs typeface="Cambria"/>
              </a:rPr>
              <a:t>:</a:t>
            </a:r>
            <a:endParaRPr sz="2400">
              <a:latin typeface="Cambria"/>
              <a:cs typeface="Cambria"/>
            </a:endParaRPr>
          </a:p>
          <a:p>
            <a:pPr marL="355600" indent="-342900">
              <a:lnSpc>
                <a:spcPts val="2740"/>
              </a:lnSpc>
              <a:spcBef>
                <a:spcPts val="202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b="1" spc="-45" dirty="0">
                <a:solidFill>
                  <a:srgbClr val="001F5F"/>
                </a:solidFill>
                <a:latin typeface="Cambria"/>
                <a:cs typeface="Cambria"/>
              </a:rPr>
              <a:t>Passport</a:t>
            </a:r>
            <a:r>
              <a:rPr sz="2400" b="1" spc="-7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Size</a:t>
            </a:r>
            <a:r>
              <a:rPr sz="2400" b="1" spc="-7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Photo</a:t>
            </a:r>
            <a:r>
              <a:rPr sz="2400" b="1" spc="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900" b="1" spc="-5" dirty="0">
                <a:solidFill>
                  <a:srgbClr val="E06C09"/>
                </a:solidFill>
                <a:latin typeface="Cambria"/>
                <a:cs typeface="Cambria"/>
              </a:rPr>
              <a:t>(Soft</a:t>
            </a:r>
            <a:r>
              <a:rPr sz="1900" b="1" spc="20" dirty="0">
                <a:solidFill>
                  <a:srgbClr val="E06C09"/>
                </a:solidFill>
                <a:latin typeface="Cambria"/>
                <a:cs typeface="Cambria"/>
              </a:rPr>
              <a:t> </a:t>
            </a:r>
            <a:r>
              <a:rPr sz="1900" b="1" spc="-55" dirty="0">
                <a:solidFill>
                  <a:srgbClr val="E06C09"/>
                </a:solidFill>
                <a:latin typeface="Cambria"/>
                <a:cs typeface="Cambria"/>
              </a:rPr>
              <a:t>Copy</a:t>
            </a:r>
            <a:r>
              <a:rPr sz="1900" b="1" spc="-35" dirty="0">
                <a:solidFill>
                  <a:srgbClr val="E06C09"/>
                </a:solidFill>
                <a:latin typeface="Cambria"/>
                <a:cs typeface="Cambria"/>
              </a:rPr>
              <a:t> </a:t>
            </a:r>
            <a:r>
              <a:rPr sz="1900" b="1" spc="-40" dirty="0">
                <a:solidFill>
                  <a:srgbClr val="E06C09"/>
                </a:solidFill>
                <a:latin typeface="Cambria"/>
                <a:cs typeface="Cambria"/>
              </a:rPr>
              <a:t>JPG/JPEG</a:t>
            </a:r>
            <a:r>
              <a:rPr sz="1900" b="1" spc="35" dirty="0">
                <a:solidFill>
                  <a:srgbClr val="E06C09"/>
                </a:solidFill>
                <a:latin typeface="Cambria"/>
                <a:cs typeface="Cambria"/>
              </a:rPr>
              <a:t> </a:t>
            </a:r>
            <a:r>
              <a:rPr sz="1900" b="1" spc="-60" dirty="0">
                <a:solidFill>
                  <a:srgbClr val="E06C09"/>
                </a:solidFill>
                <a:latin typeface="Cambria"/>
                <a:cs typeface="Cambria"/>
              </a:rPr>
              <a:t>Format</a:t>
            </a:r>
            <a:r>
              <a:rPr sz="1900" b="1" spc="-114" dirty="0">
                <a:solidFill>
                  <a:srgbClr val="E06C09"/>
                </a:solidFill>
                <a:latin typeface="Cambria"/>
                <a:cs typeface="Cambria"/>
              </a:rPr>
              <a:t> </a:t>
            </a:r>
            <a:r>
              <a:rPr sz="1900" b="1" spc="-5" dirty="0">
                <a:solidFill>
                  <a:srgbClr val="E06C09"/>
                </a:solidFill>
                <a:latin typeface="Cambria"/>
                <a:cs typeface="Cambria"/>
              </a:rPr>
              <a:t>Less</a:t>
            </a:r>
            <a:r>
              <a:rPr sz="1900" b="1" spc="-15" dirty="0">
                <a:solidFill>
                  <a:srgbClr val="E06C09"/>
                </a:solidFill>
                <a:latin typeface="Cambria"/>
                <a:cs typeface="Cambria"/>
              </a:rPr>
              <a:t> </a:t>
            </a:r>
            <a:r>
              <a:rPr sz="1900" b="1" spc="-5" dirty="0">
                <a:solidFill>
                  <a:srgbClr val="E06C09"/>
                </a:solidFill>
                <a:latin typeface="Cambria"/>
                <a:cs typeface="Cambria"/>
              </a:rPr>
              <a:t>than</a:t>
            </a:r>
            <a:r>
              <a:rPr sz="1900" b="1" spc="-10" dirty="0">
                <a:solidFill>
                  <a:srgbClr val="E06C09"/>
                </a:solidFill>
                <a:latin typeface="Cambria"/>
                <a:cs typeface="Cambria"/>
              </a:rPr>
              <a:t> </a:t>
            </a:r>
            <a:r>
              <a:rPr sz="1900" b="1" dirty="0">
                <a:solidFill>
                  <a:srgbClr val="E06C09"/>
                </a:solidFill>
                <a:latin typeface="Cambria"/>
                <a:cs typeface="Cambria"/>
              </a:rPr>
              <a:t>300</a:t>
            </a:r>
            <a:r>
              <a:rPr sz="1900" b="1" spc="-40" dirty="0">
                <a:solidFill>
                  <a:srgbClr val="E06C09"/>
                </a:solidFill>
                <a:latin typeface="Cambria"/>
                <a:cs typeface="Cambria"/>
              </a:rPr>
              <a:t> </a:t>
            </a:r>
            <a:r>
              <a:rPr sz="1900" b="1" spc="-15" dirty="0">
                <a:solidFill>
                  <a:srgbClr val="E06C09"/>
                </a:solidFill>
                <a:latin typeface="Cambria"/>
                <a:cs typeface="Cambria"/>
              </a:rPr>
              <a:t>kb</a:t>
            </a:r>
            <a:r>
              <a:rPr sz="1900" b="1" spc="-100" dirty="0">
                <a:solidFill>
                  <a:srgbClr val="E06C09"/>
                </a:solidFill>
                <a:latin typeface="Cambria"/>
                <a:cs typeface="Cambria"/>
              </a:rPr>
              <a:t> </a:t>
            </a:r>
            <a:r>
              <a:rPr sz="1900" b="1" spc="-5" dirty="0">
                <a:solidFill>
                  <a:srgbClr val="E06C09"/>
                </a:solidFill>
                <a:latin typeface="Cambria"/>
                <a:cs typeface="Cambria"/>
              </a:rPr>
              <a:t>Size)</a:t>
            </a:r>
            <a:endParaRPr sz="1900">
              <a:latin typeface="Cambria"/>
              <a:cs typeface="Cambria"/>
            </a:endParaRPr>
          </a:p>
          <a:p>
            <a:pPr marL="355600" indent="-342900">
              <a:lnSpc>
                <a:spcPts val="2700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b="1" spc="-35" dirty="0">
                <a:solidFill>
                  <a:srgbClr val="001F5F"/>
                </a:solidFill>
                <a:latin typeface="Cambria"/>
                <a:cs typeface="Cambria"/>
              </a:rPr>
              <a:t>Si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g</a:t>
            </a:r>
            <a:r>
              <a:rPr sz="2400" b="1" spc="-35" dirty="0">
                <a:solidFill>
                  <a:srgbClr val="001F5F"/>
                </a:solidFill>
                <a:latin typeface="Cambria"/>
                <a:cs typeface="Cambria"/>
              </a:rPr>
              <a:t>n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at</a:t>
            </a:r>
            <a:r>
              <a:rPr sz="2400" b="1" spc="-45" dirty="0">
                <a:solidFill>
                  <a:srgbClr val="001F5F"/>
                </a:solidFill>
                <a:latin typeface="Cambria"/>
                <a:cs typeface="Cambria"/>
              </a:rPr>
              <a:t>u</a:t>
            </a:r>
            <a:r>
              <a:rPr sz="2400" b="1" spc="-65" dirty="0">
                <a:solidFill>
                  <a:srgbClr val="001F5F"/>
                </a:solidFill>
                <a:latin typeface="Cambria"/>
                <a:cs typeface="Cambria"/>
              </a:rPr>
              <a:t>r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e</a:t>
            </a:r>
            <a:r>
              <a:rPr sz="2400" b="1" spc="5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1900" b="1" spc="-10" dirty="0">
                <a:solidFill>
                  <a:srgbClr val="E06C09"/>
                </a:solidFill>
                <a:latin typeface="Cambria"/>
                <a:cs typeface="Cambria"/>
              </a:rPr>
              <a:t>(</a:t>
            </a:r>
            <a:r>
              <a:rPr sz="1900" b="1" spc="-5" dirty="0">
                <a:solidFill>
                  <a:srgbClr val="E06C09"/>
                </a:solidFill>
                <a:latin typeface="Cambria"/>
                <a:cs typeface="Cambria"/>
              </a:rPr>
              <a:t>S</a:t>
            </a:r>
            <a:r>
              <a:rPr sz="1900" b="1" spc="-10" dirty="0">
                <a:solidFill>
                  <a:srgbClr val="E06C09"/>
                </a:solidFill>
                <a:latin typeface="Cambria"/>
                <a:cs typeface="Cambria"/>
              </a:rPr>
              <a:t>o</a:t>
            </a:r>
            <a:r>
              <a:rPr sz="1900" b="1" dirty="0">
                <a:solidFill>
                  <a:srgbClr val="E06C09"/>
                </a:solidFill>
                <a:latin typeface="Cambria"/>
                <a:cs typeface="Cambria"/>
              </a:rPr>
              <a:t>f</a:t>
            </a:r>
            <a:r>
              <a:rPr sz="1900" b="1" spc="-5" dirty="0">
                <a:solidFill>
                  <a:srgbClr val="E06C09"/>
                </a:solidFill>
                <a:latin typeface="Cambria"/>
                <a:cs typeface="Cambria"/>
              </a:rPr>
              <a:t>t</a:t>
            </a:r>
            <a:r>
              <a:rPr sz="1900" b="1" spc="20" dirty="0">
                <a:solidFill>
                  <a:srgbClr val="E06C09"/>
                </a:solidFill>
                <a:latin typeface="Cambria"/>
                <a:cs typeface="Cambria"/>
              </a:rPr>
              <a:t> </a:t>
            </a:r>
            <a:r>
              <a:rPr sz="1900" b="1" spc="-50" dirty="0">
                <a:solidFill>
                  <a:srgbClr val="E06C09"/>
                </a:solidFill>
                <a:latin typeface="Cambria"/>
                <a:cs typeface="Cambria"/>
              </a:rPr>
              <a:t>C</a:t>
            </a:r>
            <a:r>
              <a:rPr sz="1900" b="1" spc="-40" dirty="0">
                <a:solidFill>
                  <a:srgbClr val="E06C09"/>
                </a:solidFill>
                <a:latin typeface="Cambria"/>
                <a:cs typeface="Cambria"/>
              </a:rPr>
              <a:t>o</a:t>
            </a:r>
            <a:r>
              <a:rPr sz="1900" b="1" spc="-85" dirty="0">
                <a:solidFill>
                  <a:srgbClr val="E06C09"/>
                </a:solidFill>
                <a:latin typeface="Cambria"/>
                <a:cs typeface="Cambria"/>
              </a:rPr>
              <a:t>p</a:t>
            </a:r>
            <a:r>
              <a:rPr sz="1900" b="1" spc="-5" dirty="0">
                <a:solidFill>
                  <a:srgbClr val="E06C09"/>
                </a:solidFill>
                <a:latin typeface="Cambria"/>
                <a:cs typeface="Cambria"/>
              </a:rPr>
              <a:t>y</a:t>
            </a:r>
            <a:r>
              <a:rPr sz="1900" b="1" spc="-60" dirty="0">
                <a:solidFill>
                  <a:srgbClr val="E06C09"/>
                </a:solidFill>
                <a:latin typeface="Cambria"/>
                <a:cs typeface="Cambria"/>
              </a:rPr>
              <a:t> </a:t>
            </a:r>
            <a:r>
              <a:rPr sz="1900" b="1" spc="-40" dirty="0">
                <a:solidFill>
                  <a:srgbClr val="E06C09"/>
                </a:solidFill>
                <a:latin typeface="Cambria"/>
                <a:cs typeface="Cambria"/>
              </a:rPr>
              <a:t>J</a:t>
            </a:r>
            <a:r>
              <a:rPr sz="1900" b="1" spc="-55" dirty="0">
                <a:solidFill>
                  <a:srgbClr val="E06C09"/>
                </a:solidFill>
                <a:latin typeface="Cambria"/>
                <a:cs typeface="Cambria"/>
              </a:rPr>
              <a:t>P</a:t>
            </a:r>
            <a:r>
              <a:rPr sz="1900" b="1" spc="-45" dirty="0">
                <a:solidFill>
                  <a:srgbClr val="E06C09"/>
                </a:solidFill>
                <a:latin typeface="Cambria"/>
                <a:cs typeface="Cambria"/>
              </a:rPr>
              <a:t>G</a:t>
            </a:r>
            <a:r>
              <a:rPr sz="1900" b="1" spc="-40" dirty="0">
                <a:solidFill>
                  <a:srgbClr val="E06C09"/>
                </a:solidFill>
                <a:latin typeface="Cambria"/>
                <a:cs typeface="Cambria"/>
              </a:rPr>
              <a:t>/J</a:t>
            </a:r>
            <a:r>
              <a:rPr sz="1900" b="1" spc="-45" dirty="0">
                <a:solidFill>
                  <a:srgbClr val="E06C09"/>
                </a:solidFill>
                <a:latin typeface="Cambria"/>
                <a:cs typeface="Cambria"/>
              </a:rPr>
              <a:t>P</a:t>
            </a:r>
            <a:r>
              <a:rPr sz="1900" b="1" spc="-70" dirty="0">
                <a:solidFill>
                  <a:srgbClr val="E06C09"/>
                </a:solidFill>
                <a:latin typeface="Cambria"/>
                <a:cs typeface="Cambria"/>
              </a:rPr>
              <a:t>E</a:t>
            </a:r>
            <a:r>
              <a:rPr sz="1900" b="1" spc="-5" dirty="0">
                <a:solidFill>
                  <a:srgbClr val="E06C09"/>
                </a:solidFill>
                <a:latin typeface="Cambria"/>
                <a:cs typeface="Cambria"/>
              </a:rPr>
              <a:t>G</a:t>
            </a:r>
            <a:r>
              <a:rPr sz="1900" b="1" spc="35" dirty="0">
                <a:solidFill>
                  <a:srgbClr val="E06C09"/>
                </a:solidFill>
                <a:latin typeface="Cambria"/>
                <a:cs typeface="Cambria"/>
              </a:rPr>
              <a:t> </a:t>
            </a:r>
            <a:r>
              <a:rPr sz="1900" b="1" spc="-150" dirty="0">
                <a:solidFill>
                  <a:srgbClr val="E06C09"/>
                </a:solidFill>
                <a:latin typeface="Cambria"/>
                <a:cs typeface="Cambria"/>
              </a:rPr>
              <a:t>F</a:t>
            </a:r>
            <a:r>
              <a:rPr sz="1900" b="1" spc="-55" dirty="0">
                <a:solidFill>
                  <a:srgbClr val="E06C09"/>
                </a:solidFill>
                <a:latin typeface="Cambria"/>
                <a:cs typeface="Cambria"/>
              </a:rPr>
              <a:t>or</a:t>
            </a:r>
            <a:r>
              <a:rPr sz="1900" b="1" spc="-50" dirty="0">
                <a:solidFill>
                  <a:srgbClr val="E06C09"/>
                </a:solidFill>
                <a:latin typeface="Cambria"/>
                <a:cs typeface="Cambria"/>
              </a:rPr>
              <a:t>ma</a:t>
            </a:r>
            <a:r>
              <a:rPr sz="1900" b="1" spc="-5" dirty="0">
                <a:solidFill>
                  <a:srgbClr val="E06C09"/>
                </a:solidFill>
                <a:latin typeface="Cambria"/>
                <a:cs typeface="Cambria"/>
              </a:rPr>
              <a:t>t</a:t>
            </a:r>
            <a:r>
              <a:rPr sz="1900" b="1" spc="-120" dirty="0">
                <a:solidFill>
                  <a:srgbClr val="E06C09"/>
                </a:solidFill>
                <a:latin typeface="Cambria"/>
                <a:cs typeface="Cambria"/>
              </a:rPr>
              <a:t> </a:t>
            </a:r>
            <a:r>
              <a:rPr sz="1900" b="1" spc="-5" dirty="0">
                <a:solidFill>
                  <a:srgbClr val="E06C09"/>
                </a:solidFill>
                <a:latin typeface="Cambria"/>
                <a:cs typeface="Cambria"/>
              </a:rPr>
              <a:t>Less</a:t>
            </a:r>
            <a:r>
              <a:rPr sz="1900" b="1" spc="-30" dirty="0">
                <a:solidFill>
                  <a:srgbClr val="E06C09"/>
                </a:solidFill>
                <a:latin typeface="Cambria"/>
                <a:cs typeface="Cambria"/>
              </a:rPr>
              <a:t> </a:t>
            </a:r>
            <a:r>
              <a:rPr sz="1900" b="1" spc="-10" dirty="0">
                <a:solidFill>
                  <a:srgbClr val="E06C09"/>
                </a:solidFill>
                <a:latin typeface="Cambria"/>
                <a:cs typeface="Cambria"/>
              </a:rPr>
              <a:t>th</a:t>
            </a:r>
            <a:r>
              <a:rPr sz="1900" b="1" spc="-5" dirty="0">
                <a:solidFill>
                  <a:srgbClr val="E06C09"/>
                </a:solidFill>
                <a:latin typeface="Cambria"/>
                <a:cs typeface="Cambria"/>
              </a:rPr>
              <a:t>an</a:t>
            </a:r>
            <a:r>
              <a:rPr sz="1900" b="1" spc="-25" dirty="0">
                <a:solidFill>
                  <a:srgbClr val="E06C09"/>
                </a:solidFill>
                <a:latin typeface="Cambria"/>
                <a:cs typeface="Cambria"/>
              </a:rPr>
              <a:t> </a:t>
            </a:r>
            <a:r>
              <a:rPr sz="1900" b="1" dirty="0">
                <a:solidFill>
                  <a:srgbClr val="E06C09"/>
                </a:solidFill>
                <a:latin typeface="Cambria"/>
                <a:cs typeface="Cambria"/>
              </a:rPr>
              <a:t>5</a:t>
            </a:r>
            <a:r>
              <a:rPr sz="1900" b="1" spc="-5" dirty="0">
                <a:solidFill>
                  <a:srgbClr val="E06C09"/>
                </a:solidFill>
                <a:latin typeface="Cambria"/>
                <a:cs typeface="Cambria"/>
              </a:rPr>
              <a:t>0</a:t>
            </a:r>
            <a:r>
              <a:rPr sz="1900" b="1" spc="-20" dirty="0">
                <a:solidFill>
                  <a:srgbClr val="E06C09"/>
                </a:solidFill>
                <a:latin typeface="Cambria"/>
                <a:cs typeface="Cambria"/>
              </a:rPr>
              <a:t> </a:t>
            </a:r>
            <a:r>
              <a:rPr sz="1900" b="1" spc="-25" dirty="0">
                <a:solidFill>
                  <a:srgbClr val="E06C09"/>
                </a:solidFill>
                <a:latin typeface="Cambria"/>
                <a:cs typeface="Cambria"/>
              </a:rPr>
              <a:t>k</a:t>
            </a:r>
            <a:r>
              <a:rPr sz="1900" b="1" spc="-5" dirty="0">
                <a:solidFill>
                  <a:srgbClr val="E06C09"/>
                </a:solidFill>
                <a:latin typeface="Cambria"/>
                <a:cs typeface="Cambria"/>
              </a:rPr>
              <a:t>b</a:t>
            </a:r>
            <a:r>
              <a:rPr sz="1900" b="1" spc="-90" dirty="0">
                <a:solidFill>
                  <a:srgbClr val="E06C09"/>
                </a:solidFill>
                <a:latin typeface="Cambria"/>
                <a:cs typeface="Cambria"/>
              </a:rPr>
              <a:t> </a:t>
            </a:r>
            <a:r>
              <a:rPr sz="1900" b="1" spc="-10" dirty="0">
                <a:solidFill>
                  <a:srgbClr val="E06C09"/>
                </a:solidFill>
                <a:latin typeface="Cambria"/>
                <a:cs typeface="Cambria"/>
              </a:rPr>
              <a:t>Si</a:t>
            </a:r>
            <a:r>
              <a:rPr sz="1900" b="1" dirty="0">
                <a:solidFill>
                  <a:srgbClr val="E06C09"/>
                </a:solidFill>
                <a:latin typeface="Cambria"/>
                <a:cs typeface="Cambria"/>
              </a:rPr>
              <a:t>z</a:t>
            </a:r>
            <a:r>
              <a:rPr sz="1900" b="1" spc="-5" dirty="0">
                <a:solidFill>
                  <a:srgbClr val="E06C09"/>
                </a:solidFill>
                <a:latin typeface="Cambria"/>
                <a:cs typeface="Cambria"/>
              </a:rPr>
              <a:t>e)</a:t>
            </a:r>
            <a:endParaRPr sz="1900">
              <a:latin typeface="Cambria"/>
              <a:cs typeface="Cambria"/>
            </a:endParaRPr>
          </a:p>
          <a:p>
            <a:pPr marL="355600" indent="-342900">
              <a:lnSpc>
                <a:spcPts val="2795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b="1" spc="-35" dirty="0">
                <a:solidFill>
                  <a:srgbClr val="001F5F"/>
                </a:solidFill>
                <a:latin typeface="Cambria"/>
                <a:cs typeface="Cambria"/>
              </a:rPr>
              <a:t>P</a:t>
            </a:r>
            <a:r>
              <a:rPr sz="2400" b="1" spc="-80" dirty="0">
                <a:solidFill>
                  <a:srgbClr val="001F5F"/>
                </a:solidFill>
                <a:latin typeface="Cambria"/>
                <a:cs typeface="Cambria"/>
              </a:rPr>
              <a:t>r</a:t>
            </a:r>
            <a:r>
              <a:rPr sz="2400" b="1" spc="-75" dirty="0">
                <a:solidFill>
                  <a:srgbClr val="001F5F"/>
                </a:solidFill>
                <a:latin typeface="Cambria"/>
                <a:cs typeface="Cambria"/>
              </a:rPr>
              <a:t>e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v</a:t>
            </a:r>
            <a:r>
              <a:rPr sz="2400" b="1" spc="-35" dirty="0">
                <a:solidFill>
                  <a:srgbClr val="001F5F"/>
                </a:solidFill>
                <a:latin typeface="Cambria"/>
                <a:cs typeface="Cambria"/>
              </a:rPr>
              <a:t>io</a:t>
            </a:r>
            <a:r>
              <a:rPr sz="2400" b="1" spc="-45" dirty="0">
                <a:solidFill>
                  <a:srgbClr val="001F5F"/>
                </a:solidFill>
                <a:latin typeface="Cambria"/>
                <a:cs typeface="Cambria"/>
              </a:rPr>
              <a:t>u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s</a:t>
            </a:r>
            <a:r>
              <a:rPr sz="2400" b="1" spc="-11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E</a:t>
            </a:r>
            <a:r>
              <a:rPr sz="2400" b="1" spc="-75" dirty="0">
                <a:solidFill>
                  <a:srgbClr val="001F5F"/>
                </a:solidFill>
                <a:latin typeface="Cambria"/>
                <a:cs typeface="Cambria"/>
              </a:rPr>
              <a:t>x</a:t>
            </a:r>
            <a:r>
              <a:rPr sz="2400" b="1" spc="-35" dirty="0">
                <a:solidFill>
                  <a:srgbClr val="001F5F"/>
                </a:solidFill>
                <a:latin typeface="Cambria"/>
                <a:cs typeface="Cambria"/>
              </a:rPr>
              <a:t>a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m</a:t>
            </a:r>
            <a:r>
              <a:rPr sz="2400" b="1" spc="-4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Ma</a:t>
            </a:r>
            <a:r>
              <a:rPr sz="2400" b="1" spc="-55" dirty="0">
                <a:solidFill>
                  <a:srgbClr val="001F5F"/>
                </a:solidFill>
                <a:latin typeface="Cambria"/>
                <a:cs typeface="Cambria"/>
              </a:rPr>
              <a:t>r</a:t>
            </a:r>
            <a:r>
              <a:rPr sz="2400" b="1" spc="-45" dirty="0">
                <a:solidFill>
                  <a:srgbClr val="001F5F"/>
                </a:solidFill>
                <a:latin typeface="Cambria"/>
                <a:cs typeface="Cambria"/>
              </a:rPr>
              <a:t>k</a:t>
            </a:r>
            <a:r>
              <a:rPr sz="2400" b="1" spc="-35" dirty="0">
                <a:solidFill>
                  <a:srgbClr val="001F5F"/>
                </a:solidFill>
                <a:latin typeface="Cambria"/>
                <a:cs typeface="Cambria"/>
              </a:rPr>
              <a:t>s</a:t>
            </a:r>
            <a:r>
              <a:rPr sz="2400" b="1" spc="-30" dirty="0">
                <a:solidFill>
                  <a:srgbClr val="001F5F"/>
                </a:solidFill>
                <a:latin typeface="Cambria"/>
                <a:cs typeface="Cambria"/>
              </a:rPr>
              <a:t>he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e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t</a:t>
            </a:r>
            <a:r>
              <a:rPr sz="2400" b="1" spc="85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(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D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i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p</a:t>
            </a:r>
            <a:r>
              <a:rPr sz="2400" b="1" spc="-5" dirty="0">
                <a:solidFill>
                  <a:srgbClr val="001F5F"/>
                </a:solidFill>
                <a:latin typeface="Cambria"/>
                <a:cs typeface="Cambria"/>
              </a:rPr>
              <a:t>l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o</a:t>
            </a: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ma/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B</a:t>
            </a:r>
            <a:r>
              <a:rPr sz="2400" b="1" spc="-25" dirty="0">
                <a:solidFill>
                  <a:srgbClr val="001F5F"/>
                </a:solidFill>
                <a:latin typeface="Cambria"/>
                <a:cs typeface="Cambria"/>
              </a:rPr>
              <a:t>s</a:t>
            </a:r>
            <a:r>
              <a:rPr sz="2400" b="1" spc="-10" dirty="0">
                <a:solidFill>
                  <a:srgbClr val="001F5F"/>
                </a:solidFill>
                <a:latin typeface="Cambria"/>
                <a:cs typeface="Cambria"/>
              </a:rPr>
              <a:t>c</a:t>
            </a:r>
            <a:r>
              <a:rPr sz="2400" b="1" spc="-20" dirty="0">
                <a:solidFill>
                  <a:srgbClr val="001F5F"/>
                </a:solidFill>
                <a:latin typeface="Cambria"/>
                <a:cs typeface="Cambria"/>
              </a:rPr>
              <a:t>.</a:t>
            </a:r>
            <a:r>
              <a:rPr sz="2400" b="1" dirty="0">
                <a:solidFill>
                  <a:srgbClr val="001F5F"/>
                </a:solidFill>
                <a:latin typeface="Cambria"/>
                <a:cs typeface="Cambria"/>
              </a:rPr>
              <a:t>)</a:t>
            </a:r>
            <a:endParaRPr sz="2400">
              <a:latin typeface="Cambria"/>
              <a:cs typeface="Cambria"/>
            </a:endParaRPr>
          </a:p>
          <a:p>
            <a:pPr marL="355600" indent="-342900">
              <a:lnSpc>
                <a:spcPts val="2840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b="1" spc="-15" dirty="0">
                <a:solidFill>
                  <a:srgbClr val="001F5F"/>
                </a:solidFill>
                <a:latin typeface="Cambria"/>
                <a:cs typeface="Cambria"/>
              </a:rPr>
              <a:t>Aadhaar</a:t>
            </a:r>
            <a:r>
              <a:rPr sz="2400" b="1" spc="-80" dirty="0">
                <a:solidFill>
                  <a:srgbClr val="001F5F"/>
                </a:solidFill>
                <a:latin typeface="Cambria"/>
                <a:cs typeface="Cambria"/>
              </a:rPr>
              <a:t> </a:t>
            </a:r>
            <a:r>
              <a:rPr sz="2400" b="1" spc="-40" dirty="0">
                <a:solidFill>
                  <a:srgbClr val="001F5F"/>
                </a:solidFill>
                <a:latin typeface="Cambria"/>
                <a:cs typeface="Cambria"/>
              </a:rPr>
              <a:t>Card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58400" cy="77723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0058400" cy="116585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5992114" y="1288922"/>
            <a:ext cx="3228975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85"/>
              </a:lnSpc>
            </a:pPr>
            <a:r>
              <a:rPr sz="2200" b="1" spc="-15" dirty="0">
                <a:latin typeface="Calibri"/>
                <a:cs typeface="Calibri"/>
              </a:rPr>
              <a:t>MET</a:t>
            </a:r>
            <a:r>
              <a:rPr sz="2200" b="1" spc="-25" dirty="0">
                <a:latin typeface="Calibri"/>
                <a:cs typeface="Calibri"/>
              </a:rPr>
              <a:t> </a:t>
            </a:r>
            <a:r>
              <a:rPr sz="2200" b="1" spc="-45" dirty="0">
                <a:latin typeface="Calibri"/>
                <a:cs typeface="Calibri"/>
              </a:rPr>
              <a:t>Institute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of Engineering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" y="1315211"/>
            <a:ext cx="9144000" cy="514350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41349" y="2564129"/>
            <a:ext cx="8019415" cy="1665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1590">
              <a:lnSpc>
                <a:spcPct val="100000"/>
              </a:lnSpc>
              <a:spcBef>
                <a:spcPts val="100"/>
              </a:spcBef>
            </a:pPr>
            <a:r>
              <a:rPr sz="1800" b="1" spc="-35" dirty="0">
                <a:solidFill>
                  <a:srgbClr val="FF0000"/>
                </a:solidFill>
                <a:latin typeface="Calibri"/>
                <a:cs typeface="Calibri"/>
              </a:rPr>
              <a:t>After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Click</a:t>
            </a:r>
            <a:r>
              <a:rPr sz="1800" b="1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on</a:t>
            </a:r>
            <a:r>
              <a:rPr sz="18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“Confirm</a:t>
            </a:r>
            <a:r>
              <a:rPr sz="1800" b="1" spc="-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18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85" dirty="0">
                <a:solidFill>
                  <a:srgbClr val="FF0000"/>
                </a:solidFill>
                <a:latin typeface="Calibri"/>
                <a:cs typeface="Calibri"/>
              </a:rPr>
              <a:t>Print”,</a:t>
            </a:r>
            <a:r>
              <a:rPr sz="1800" b="1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if</a:t>
            </a:r>
            <a:r>
              <a:rPr sz="18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Nothing</a:t>
            </a:r>
            <a:r>
              <a:rPr sz="1800" b="1" spc="-1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Appearing</a:t>
            </a:r>
            <a:r>
              <a:rPr sz="1800" b="1" spc="-1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then</a:t>
            </a:r>
            <a:r>
              <a:rPr sz="18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Close</a:t>
            </a:r>
            <a:r>
              <a:rPr sz="18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Window</a:t>
            </a:r>
            <a:r>
              <a:rPr sz="18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and </a:t>
            </a:r>
            <a:r>
              <a:rPr sz="1800" b="1" spc="-3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Login</a:t>
            </a:r>
            <a:r>
              <a:rPr sz="1800" b="1" spc="-1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40" dirty="0">
                <a:solidFill>
                  <a:srgbClr val="FF0000"/>
                </a:solidFill>
                <a:latin typeface="Calibri"/>
                <a:cs typeface="Calibri"/>
              </a:rPr>
              <a:t>again</a:t>
            </a:r>
            <a:endParaRPr sz="1800">
              <a:latin typeface="Calibri"/>
              <a:cs typeface="Calibri"/>
            </a:endParaRPr>
          </a:p>
          <a:p>
            <a:pPr marL="64135">
              <a:lnSpc>
                <a:spcPts val="2100"/>
              </a:lnSpc>
            </a:pPr>
            <a:r>
              <a:rPr sz="1800" b="1" spc="-55" dirty="0">
                <a:solidFill>
                  <a:srgbClr val="001F5F"/>
                </a:solidFill>
                <a:latin typeface="Calibri"/>
                <a:cs typeface="Calibri"/>
              </a:rPr>
              <a:t>Refer</a:t>
            </a:r>
            <a:r>
              <a:rPr sz="1800" b="1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Step</a:t>
            </a:r>
            <a:r>
              <a:rPr sz="1800" b="1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1</a:t>
            </a:r>
            <a:r>
              <a:rPr sz="18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to</a:t>
            </a:r>
            <a:r>
              <a:rPr sz="18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4</a:t>
            </a:r>
            <a:r>
              <a:rPr sz="18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in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step</a:t>
            </a:r>
            <a:r>
              <a:rPr sz="1800" b="1" spc="-1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5</a:t>
            </a:r>
            <a:r>
              <a:rPr sz="1800" b="1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instead</a:t>
            </a:r>
            <a:r>
              <a:rPr sz="1800" b="1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 Clicking</a:t>
            </a:r>
            <a:r>
              <a:rPr sz="1800" b="1" spc="-1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on</a:t>
            </a:r>
            <a:r>
              <a:rPr sz="18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“Create</a:t>
            </a:r>
            <a:r>
              <a:rPr sz="1800" b="1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Account”</a:t>
            </a:r>
            <a:r>
              <a:rPr sz="1800" b="1" spc="-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Click</a:t>
            </a:r>
            <a:r>
              <a:rPr sz="1800" b="1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on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001F5F"/>
                </a:solidFill>
                <a:latin typeface="Calibri"/>
                <a:cs typeface="Calibri"/>
              </a:rPr>
              <a:t>any</a:t>
            </a:r>
            <a:r>
              <a:rPr sz="18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one</a:t>
            </a:r>
            <a:endParaRPr sz="1800">
              <a:latin typeface="Calibri"/>
              <a:cs typeface="Calibri"/>
            </a:endParaRPr>
          </a:p>
          <a:p>
            <a:pPr marL="12700" marR="58419">
              <a:lnSpc>
                <a:spcPts val="2140"/>
              </a:lnSpc>
              <a:spcBef>
                <a:spcPts val="90"/>
              </a:spcBef>
            </a:pP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Link 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form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‘Login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Link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1’ 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to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‘Login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Link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4’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and login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as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per 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step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11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and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Click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on 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“Exam </a:t>
            </a:r>
            <a:r>
              <a:rPr sz="18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Form”</a:t>
            </a:r>
            <a:r>
              <a:rPr sz="18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then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001F5F"/>
                </a:solidFill>
                <a:latin typeface="Calibri"/>
                <a:cs typeface="Calibri"/>
              </a:rPr>
              <a:t>Exam</a:t>
            </a:r>
            <a:r>
              <a:rPr sz="18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Form</a:t>
            </a:r>
            <a:r>
              <a:rPr sz="1800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Details</a:t>
            </a:r>
            <a:r>
              <a:rPr sz="18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will</a:t>
            </a:r>
            <a:r>
              <a:rPr sz="1800" b="1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be</a:t>
            </a:r>
            <a:r>
              <a:rPr sz="18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displayed</a:t>
            </a:r>
            <a:r>
              <a:rPr sz="1800" b="1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then</a:t>
            </a:r>
            <a:r>
              <a:rPr sz="18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click</a:t>
            </a:r>
            <a:r>
              <a:rPr sz="18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on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“Print”</a:t>
            </a:r>
            <a:r>
              <a:rPr sz="18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to</a:t>
            </a:r>
            <a:r>
              <a:rPr sz="18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download</a:t>
            </a:r>
            <a:r>
              <a:rPr sz="1800" b="1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the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25"/>
              </a:lnSpc>
            </a:pP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60" dirty="0">
                <a:solidFill>
                  <a:srgbClr val="001F5F"/>
                </a:solidFill>
                <a:latin typeface="Calibri"/>
                <a:cs typeface="Calibri"/>
              </a:rPr>
              <a:t>x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18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00" b="1" spc="-3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18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pp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ic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800" b="1" spc="-1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(S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800" b="1" spc="-3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x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b="1" spc="-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Slid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58400" cy="77723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0058400" cy="11658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" y="1591055"/>
              <a:ext cx="8458200" cy="380542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671816" y="6096000"/>
              <a:ext cx="1676400" cy="533400"/>
            </a:xfrm>
            <a:custGeom>
              <a:avLst/>
              <a:gdLst/>
              <a:ahLst/>
              <a:cxnLst/>
              <a:rect l="l" t="t" r="r" b="b"/>
              <a:pathLst>
                <a:path w="1676400" h="533400">
                  <a:moveTo>
                    <a:pt x="0" y="266700"/>
                  </a:moveTo>
                  <a:lnTo>
                    <a:pt x="10922" y="223647"/>
                  </a:lnTo>
                  <a:lnTo>
                    <a:pt x="42672" y="182753"/>
                  </a:lnTo>
                  <a:lnTo>
                    <a:pt x="93472" y="144525"/>
                  </a:lnTo>
                  <a:lnTo>
                    <a:pt x="161670" y="109600"/>
                  </a:lnTo>
                  <a:lnTo>
                    <a:pt x="201675" y="93599"/>
                  </a:lnTo>
                  <a:lnTo>
                    <a:pt x="245363" y="78486"/>
                  </a:lnTo>
                  <a:lnTo>
                    <a:pt x="292607" y="64515"/>
                  </a:lnTo>
                  <a:lnTo>
                    <a:pt x="343026" y="51688"/>
                  </a:lnTo>
                  <a:lnTo>
                    <a:pt x="396493" y="40131"/>
                  </a:lnTo>
                  <a:lnTo>
                    <a:pt x="452881" y="29972"/>
                  </a:lnTo>
                  <a:lnTo>
                    <a:pt x="511809" y="21081"/>
                  </a:lnTo>
                  <a:lnTo>
                    <a:pt x="573151" y="13716"/>
                  </a:lnTo>
                  <a:lnTo>
                    <a:pt x="636651" y="7747"/>
                  </a:lnTo>
                  <a:lnTo>
                    <a:pt x="702182" y="3556"/>
                  </a:lnTo>
                  <a:lnTo>
                    <a:pt x="769365" y="888"/>
                  </a:lnTo>
                  <a:lnTo>
                    <a:pt x="838200" y="0"/>
                  </a:lnTo>
                  <a:lnTo>
                    <a:pt x="906779" y="888"/>
                  </a:lnTo>
                  <a:lnTo>
                    <a:pt x="973835" y="3556"/>
                  </a:lnTo>
                  <a:lnTo>
                    <a:pt x="1039240" y="7747"/>
                  </a:lnTo>
                  <a:lnTo>
                    <a:pt x="1102740" y="13716"/>
                  </a:lnTo>
                  <a:lnTo>
                    <a:pt x="1163954" y="21081"/>
                  </a:lnTo>
                  <a:lnTo>
                    <a:pt x="1222882" y="29972"/>
                  </a:lnTo>
                  <a:lnTo>
                    <a:pt x="1279270" y="40131"/>
                  </a:lnTo>
                  <a:lnTo>
                    <a:pt x="1332737" y="51688"/>
                  </a:lnTo>
                  <a:lnTo>
                    <a:pt x="1383156" y="64515"/>
                  </a:lnTo>
                  <a:lnTo>
                    <a:pt x="1430401" y="78486"/>
                  </a:lnTo>
                  <a:lnTo>
                    <a:pt x="1474215" y="93599"/>
                  </a:lnTo>
                  <a:lnTo>
                    <a:pt x="1514348" y="109600"/>
                  </a:lnTo>
                  <a:lnTo>
                    <a:pt x="1550542" y="126618"/>
                  </a:lnTo>
                  <a:lnTo>
                    <a:pt x="1610359" y="163322"/>
                  </a:lnTo>
                  <a:lnTo>
                    <a:pt x="1652015" y="202946"/>
                  </a:lnTo>
                  <a:lnTo>
                    <a:pt x="1673605" y="244983"/>
                  </a:lnTo>
                  <a:lnTo>
                    <a:pt x="1676400" y="266700"/>
                  </a:lnTo>
                  <a:lnTo>
                    <a:pt x="1673605" y="288671"/>
                  </a:lnTo>
                  <a:lnTo>
                    <a:pt x="1652015" y="330962"/>
                  </a:lnTo>
                  <a:lnTo>
                    <a:pt x="1610359" y="370713"/>
                  </a:lnTo>
                  <a:lnTo>
                    <a:pt x="1550542" y="407416"/>
                  </a:lnTo>
                  <a:lnTo>
                    <a:pt x="1514348" y="424434"/>
                  </a:lnTo>
                  <a:lnTo>
                    <a:pt x="1474215" y="440486"/>
                  </a:lnTo>
                  <a:lnTo>
                    <a:pt x="1430401" y="455485"/>
                  </a:lnTo>
                  <a:lnTo>
                    <a:pt x="1383156" y="469379"/>
                  </a:lnTo>
                  <a:lnTo>
                    <a:pt x="1332737" y="482091"/>
                  </a:lnTo>
                  <a:lnTo>
                    <a:pt x="1279270" y="493572"/>
                  </a:lnTo>
                  <a:lnTo>
                    <a:pt x="1222882" y="503732"/>
                  </a:lnTo>
                  <a:lnTo>
                    <a:pt x="1163954" y="512521"/>
                  </a:lnTo>
                  <a:lnTo>
                    <a:pt x="1102740" y="519849"/>
                  </a:lnTo>
                  <a:lnTo>
                    <a:pt x="1039240" y="525678"/>
                  </a:lnTo>
                  <a:lnTo>
                    <a:pt x="973835" y="529920"/>
                  </a:lnTo>
                  <a:lnTo>
                    <a:pt x="906779" y="532523"/>
                  </a:lnTo>
                  <a:lnTo>
                    <a:pt x="838200" y="533400"/>
                  </a:lnTo>
                  <a:lnTo>
                    <a:pt x="769365" y="532523"/>
                  </a:lnTo>
                  <a:lnTo>
                    <a:pt x="702182" y="529920"/>
                  </a:lnTo>
                  <a:lnTo>
                    <a:pt x="636651" y="525678"/>
                  </a:lnTo>
                  <a:lnTo>
                    <a:pt x="573151" y="519849"/>
                  </a:lnTo>
                  <a:lnTo>
                    <a:pt x="511809" y="512521"/>
                  </a:lnTo>
                  <a:lnTo>
                    <a:pt x="452881" y="503732"/>
                  </a:lnTo>
                  <a:lnTo>
                    <a:pt x="396493" y="493572"/>
                  </a:lnTo>
                  <a:lnTo>
                    <a:pt x="343026" y="482091"/>
                  </a:lnTo>
                  <a:lnTo>
                    <a:pt x="292607" y="469379"/>
                  </a:lnTo>
                  <a:lnTo>
                    <a:pt x="245363" y="455485"/>
                  </a:lnTo>
                  <a:lnTo>
                    <a:pt x="201675" y="440486"/>
                  </a:lnTo>
                  <a:lnTo>
                    <a:pt x="161670" y="424434"/>
                  </a:lnTo>
                  <a:lnTo>
                    <a:pt x="125475" y="407416"/>
                  </a:lnTo>
                  <a:lnTo>
                    <a:pt x="65785" y="370713"/>
                  </a:lnTo>
                  <a:lnTo>
                    <a:pt x="24383" y="330962"/>
                  </a:lnTo>
                  <a:lnTo>
                    <a:pt x="2793" y="288671"/>
                  </a:lnTo>
                  <a:lnTo>
                    <a:pt x="0" y="266700"/>
                  </a:lnTo>
                </a:path>
              </a:pathLst>
            </a:custGeom>
            <a:ln w="1219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757286" y="6174994"/>
            <a:ext cx="146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Cl</a:t>
            </a:r>
            <a:r>
              <a:rPr sz="1800" b="1" dirty="0">
                <a:latin typeface="Calibri"/>
                <a:cs typeface="Calibri"/>
              </a:rPr>
              <a:t>ick</a:t>
            </a:r>
            <a:r>
              <a:rPr sz="1800" b="1" spc="-1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on</a:t>
            </a:r>
            <a:r>
              <a:rPr sz="1800" b="1" spc="-10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“Pri</a:t>
            </a:r>
            <a:r>
              <a:rPr sz="1800" b="1" spc="-30" dirty="0">
                <a:latin typeface="Calibri"/>
                <a:cs typeface="Calibri"/>
              </a:rPr>
              <a:t>n</a:t>
            </a:r>
            <a:r>
              <a:rPr sz="1800" b="1" spc="140" dirty="0">
                <a:latin typeface="Calibri"/>
                <a:cs typeface="Calibri"/>
              </a:rPr>
              <a:t>t</a:t>
            </a:r>
            <a:r>
              <a:rPr sz="1800" b="1" dirty="0">
                <a:latin typeface="Calibri"/>
                <a:cs typeface="Calibri"/>
              </a:rPr>
              <a:t>”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556250" y="1974850"/>
            <a:ext cx="2966085" cy="4126229"/>
            <a:chOff x="5556250" y="1974850"/>
            <a:chExt cx="2966085" cy="4126229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33360" y="3810000"/>
              <a:ext cx="73150" cy="8382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857744" y="3880104"/>
              <a:ext cx="664210" cy="2220595"/>
            </a:xfrm>
            <a:custGeom>
              <a:avLst/>
              <a:gdLst/>
              <a:ahLst/>
              <a:cxnLst/>
              <a:rect l="l" t="t" r="r" b="b"/>
              <a:pathLst>
                <a:path w="664209" h="2220595">
                  <a:moveTo>
                    <a:pt x="24764" y="0"/>
                  </a:moveTo>
                  <a:lnTo>
                    <a:pt x="0" y="6604"/>
                  </a:lnTo>
                  <a:lnTo>
                    <a:pt x="639699" y="2220468"/>
                  </a:lnTo>
                  <a:lnTo>
                    <a:pt x="664082" y="2212848"/>
                  </a:lnTo>
                  <a:lnTo>
                    <a:pt x="24764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562600" y="1981200"/>
              <a:ext cx="1676400" cy="533400"/>
            </a:xfrm>
            <a:custGeom>
              <a:avLst/>
              <a:gdLst/>
              <a:ahLst/>
              <a:cxnLst/>
              <a:rect l="l" t="t" r="r" b="b"/>
              <a:pathLst>
                <a:path w="1676400" h="533400">
                  <a:moveTo>
                    <a:pt x="0" y="266700"/>
                  </a:moveTo>
                  <a:lnTo>
                    <a:pt x="11049" y="223647"/>
                  </a:lnTo>
                  <a:lnTo>
                    <a:pt x="42799" y="182752"/>
                  </a:lnTo>
                  <a:lnTo>
                    <a:pt x="93725" y="144525"/>
                  </a:lnTo>
                  <a:lnTo>
                    <a:pt x="162051" y="109600"/>
                  </a:lnTo>
                  <a:lnTo>
                    <a:pt x="202184" y="93599"/>
                  </a:lnTo>
                  <a:lnTo>
                    <a:pt x="245872" y="78486"/>
                  </a:lnTo>
                  <a:lnTo>
                    <a:pt x="293115" y="64515"/>
                  </a:lnTo>
                  <a:lnTo>
                    <a:pt x="343662" y="51688"/>
                  </a:lnTo>
                  <a:lnTo>
                    <a:pt x="397128" y="40132"/>
                  </a:lnTo>
                  <a:lnTo>
                    <a:pt x="453516" y="29972"/>
                  </a:lnTo>
                  <a:lnTo>
                    <a:pt x="512445" y="21082"/>
                  </a:lnTo>
                  <a:lnTo>
                    <a:pt x="573659" y="13715"/>
                  </a:lnTo>
                  <a:lnTo>
                    <a:pt x="637159" y="7747"/>
                  </a:lnTo>
                  <a:lnTo>
                    <a:pt x="702563" y="3555"/>
                  </a:lnTo>
                  <a:lnTo>
                    <a:pt x="769620" y="888"/>
                  </a:lnTo>
                  <a:lnTo>
                    <a:pt x="838200" y="0"/>
                  </a:lnTo>
                  <a:lnTo>
                    <a:pt x="907034" y="888"/>
                  </a:lnTo>
                  <a:lnTo>
                    <a:pt x="974217" y="3555"/>
                  </a:lnTo>
                  <a:lnTo>
                    <a:pt x="1039749" y="7747"/>
                  </a:lnTo>
                  <a:lnTo>
                    <a:pt x="1103249" y="13715"/>
                  </a:lnTo>
                  <a:lnTo>
                    <a:pt x="1164590" y="21082"/>
                  </a:lnTo>
                  <a:lnTo>
                    <a:pt x="1223518" y="29972"/>
                  </a:lnTo>
                  <a:lnTo>
                    <a:pt x="1279905" y="40132"/>
                  </a:lnTo>
                  <a:lnTo>
                    <a:pt x="1333373" y="51688"/>
                  </a:lnTo>
                  <a:lnTo>
                    <a:pt x="1383792" y="64515"/>
                  </a:lnTo>
                  <a:lnTo>
                    <a:pt x="1431035" y="78486"/>
                  </a:lnTo>
                  <a:lnTo>
                    <a:pt x="1474724" y="93599"/>
                  </a:lnTo>
                  <a:lnTo>
                    <a:pt x="1514728" y="109600"/>
                  </a:lnTo>
                  <a:lnTo>
                    <a:pt x="1550924" y="126619"/>
                  </a:lnTo>
                  <a:lnTo>
                    <a:pt x="1610614" y="163322"/>
                  </a:lnTo>
                  <a:lnTo>
                    <a:pt x="1652016" y="202946"/>
                  </a:lnTo>
                  <a:lnTo>
                    <a:pt x="1673605" y="244983"/>
                  </a:lnTo>
                  <a:lnTo>
                    <a:pt x="1676400" y="266700"/>
                  </a:lnTo>
                  <a:lnTo>
                    <a:pt x="1673605" y="288671"/>
                  </a:lnTo>
                  <a:lnTo>
                    <a:pt x="1652016" y="330962"/>
                  </a:lnTo>
                  <a:lnTo>
                    <a:pt x="1610614" y="370713"/>
                  </a:lnTo>
                  <a:lnTo>
                    <a:pt x="1550924" y="407415"/>
                  </a:lnTo>
                  <a:lnTo>
                    <a:pt x="1514728" y="424434"/>
                  </a:lnTo>
                  <a:lnTo>
                    <a:pt x="1474724" y="440436"/>
                  </a:lnTo>
                  <a:lnTo>
                    <a:pt x="1431035" y="455422"/>
                  </a:lnTo>
                  <a:lnTo>
                    <a:pt x="1383792" y="469391"/>
                  </a:lnTo>
                  <a:lnTo>
                    <a:pt x="1333373" y="482091"/>
                  </a:lnTo>
                  <a:lnTo>
                    <a:pt x="1279905" y="493522"/>
                  </a:lnTo>
                  <a:lnTo>
                    <a:pt x="1223518" y="503682"/>
                  </a:lnTo>
                  <a:lnTo>
                    <a:pt x="1164590" y="512572"/>
                  </a:lnTo>
                  <a:lnTo>
                    <a:pt x="1103249" y="519811"/>
                  </a:lnTo>
                  <a:lnTo>
                    <a:pt x="1039749" y="525652"/>
                  </a:lnTo>
                  <a:lnTo>
                    <a:pt x="974217" y="529971"/>
                  </a:lnTo>
                  <a:lnTo>
                    <a:pt x="907034" y="532511"/>
                  </a:lnTo>
                  <a:lnTo>
                    <a:pt x="838200" y="533400"/>
                  </a:lnTo>
                  <a:lnTo>
                    <a:pt x="769620" y="532511"/>
                  </a:lnTo>
                  <a:lnTo>
                    <a:pt x="702563" y="529971"/>
                  </a:lnTo>
                  <a:lnTo>
                    <a:pt x="637159" y="525652"/>
                  </a:lnTo>
                  <a:lnTo>
                    <a:pt x="573659" y="519811"/>
                  </a:lnTo>
                  <a:lnTo>
                    <a:pt x="512445" y="512572"/>
                  </a:lnTo>
                  <a:lnTo>
                    <a:pt x="453516" y="503682"/>
                  </a:lnTo>
                  <a:lnTo>
                    <a:pt x="397128" y="493522"/>
                  </a:lnTo>
                  <a:lnTo>
                    <a:pt x="343662" y="482091"/>
                  </a:lnTo>
                  <a:lnTo>
                    <a:pt x="293115" y="469391"/>
                  </a:lnTo>
                  <a:lnTo>
                    <a:pt x="245872" y="455422"/>
                  </a:lnTo>
                  <a:lnTo>
                    <a:pt x="202184" y="440436"/>
                  </a:lnTo>
                  <a:lnTo>
                    <a:pt x="162051" y="424434"/>
                  </a:lnTo>
                  <a:lnTo>
                    <a:pt x="125857" y="407415"/>
                  </a:lnTo>
                  <a:lnTo>
                    <a:pt x="66039" y="370713"/>
                  </a:lnTo>
                  <a:lnTo>
                    <a:pt x="24384" y="330962"/>
                  </a:lnTo>
                  <a:lnTo>
                    <a:pt x="2794" y="288671"/>
                  </a:lnTo>
                  <a:lnTo>
                    <a:pt x="0" y="266700"/>
                  </a:lnTo>
                </a:path>
              </a:pathLst>
            </a:custGeom>
            <a:ln w="1219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69721" y="5435600"/>
            <a:ext cx="6021705" cy="1398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b="1" spc="-45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1800" b="1" spc="-7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8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Cli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ck</a:t>
            </a:r>
            <a:r>
              <a:rPr sz="1800" b="1" spc="-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on</a:t>
            </a:r>
            <a:r>
              <a:rPr sz="1800" b="1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40" dirty="0">
                <a:solidFill>
                  <a:srgbClr val="FF0000"/>
                </a:solidFill>
                <a:latin typeface="Calibri"/>
                <a:cs typeface="Calibri"/>
              </a:rPr>
              <a:t>“</a:t>
            </a:r>
            <a:r>
              <a:rPr sz="1800" b="1" spc="-35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1800" b="1" spc="-5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800" b="1" spc="-3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800" b="1" spc="-7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800" b="1" spc="4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b="1" spc="-390" dirty="0">
                <a:solidFill>
                  <a:srgbClr val="FF0000"/>
                </a:solidFill>
                <a:latin typeface="Calibri"/>
                <a:cs typeface="Calibri"/>
              </a:rPr>
              <a:t>”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99400"/>
              </a:lnSpc>
              <a:spcBef>
                <a:spcPts val="10"/>
              </a:spcBef>
              <a:tabLst>
                <a:tab pos="1643380" algn="l"/>
              </a:tabLst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1800" b="1" spc="5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4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b="1" spc="-75" dirty="0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800" b="1" spc="-3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800" b="1" spc="-1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75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800" b="1" spc="-4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will</a:t>
            </a:r>
            <a:r>
              <a:rPr sz="1800" b="1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5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Down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ed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1800" b="1" spc="-1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800" b="1" spc="-7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b="1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b="1" spc="5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1800" b="1" spc="5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F  and</a:t>
            </a: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800" b="1" spc="-4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Do</a:t>
            </a:r>
            <a:r>
              <a:rPr sz="1800" b="1" spc="5" dirty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pp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lic</a:t>
            </a:r>
            <a:r>
              <a:rPr sz="1800" b="1" spc="-4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800" b="1" spc="-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ID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(S</a:t>
            </a:r>
            <a:r>
              <a:rPr sz="1800" b="1" spc="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b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32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b="1" spc="-15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800" b="1" spc="135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gh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Corne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800" b="1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 P</a:t>
            </a:r>
            <a:r>
              <a:rPr sz="1800" b="1" spc="5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F)  (</a:t>
            </a:r>
            <a:r>
              <a:rPr sz="1800" b="1" spc="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b="1" spc="45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1805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  <a:r>
              <a:rPr sz="1800" b="1" u="heavy" dirty="0">
                <a:solidFill>
                  <a:srgbClr val="FF0000"/>
                </a:solidFill>
                <a:uFill>
                  <a:solidFill>
                    <a:srgbClr val="FB0000"/>
                  </a:solidFill>
                </a:uFill>
                <a:latin typeface="Calibri"/>
                <a:cs typeface="Calibri"/>
              </a:rPr>
              <a:t> 	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).</a:t>
            </a: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Not</a:t>
            </a:r>
            <a:r>
              <a:rPr sz="18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85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1800" b="1" spc="-3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00" b="1" spc="-90" dirty="0">
                <a:solidFill>
                  <a:srgbClr val="001F5F"/>
                </a:solidFill>
                <a:latin typeface="Calibri"/>
                <a:cs typeface="Calibri"/>
              </a:rPr>
              <a:t>rg</a:t>
            </a:r>
            <a:r>
              <a:rPr sz="1800" b="1" spc="-5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b="1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5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1800" b="1" spc="-3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00" b="1" spc="-65" dirty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1800" b="1" spc="-3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)</a:t>
            </a:r>
            <a:r>
              <a:rPr sz="1800" b="1" spc="-35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sz="1800" b="1" spc="-38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00" b="1" spc="-1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30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00" b="1" spc="-50" dirty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ou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b="1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Cli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k</a:t>
            </a:r>
            <a:r>
              <a:rPr sz="1800" b="1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on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800" b="1" spc="-484" dirty="0">
                <a:solidFill>
                  <a:srgbClr val="001F5F"/>
                </a:solidFill>
                <a:latin typeface="Calibri"/>
                <a:cs typeface="Calibri"/>
              </a:rPr>
              <a:t>“</a:t>
            </a:r>
            <a:r>
              <a:rPr sz="1800" b="1" spc="-3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800" b="1" spc="-6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spc="-12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spc="-3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w</a:t>
            </a:r>
            <a:r>
              <a:rPr sz="18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1800" b="1" spc="-35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”</a:t>
            </a:r>
            <a:r>
              <a:rPr sz="1800" b="1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1800" b="1" spc="-35" dirty="0">
                <a:solidFill>
                  <a:srgbClr val="001F5F"/>
                </a:solidFill>
                <a:latin typeface="Calibri"/>
                <a:cs typeface="Calibri"/>
              </a:rPr>
              <a:t>v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800" b="1" spc="-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on</a:t>
            </a:r>
            <a:r>
              <a:rPr sz="18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ig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h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4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b="1" spc="-6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1800" b="1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Cor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81961" y="6858761"/>
            <a:ext cx="5943600" cy="402590"/>
          </a:xfrm>
          <a:prstGeom prst="rect">
            <a:avLst/>
          </a:prstGeom>
          <a:solidFill>
            <a:srgbClr val="FFFF00"/>
          </a:solidFill>
          <a:ln w="25907">
            <a:solidFill>
              <a:srgbClr val="385D8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104775" algn="ctr">
              <a:lnSpc>
                <a:spcPts val="2285"/>
              </a:lnSpc>
            </a:pP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**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*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20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sz="20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4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000" b="1" spc="-95" dirty="0">
                <a:solidFill>
                  <a:srgbClr val="001F5F"/>
                </a:solidFill>
                <a:latin typeface="Calibri"/>
                <a:cs typeface="Calibri"/>
              </a:rPr>
              <a:t>x</a:t>
            </a:r>
            <a:r>
              <a:rPr sz="2000" b="1" spc="-4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60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000" b="1" spc="-3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2000" b="1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Fil</a:t>
            </a:r>
            <a:r>
              <a:rPr sz="2000" b="1" spc="-15" dirty="0">
                <a:solidFill>
                  <a:srgbClr val="001F5F"/>
                </a:solidFill>
                <a:latin typeface="Calibri"/>
                <a:cs typeface="Calibri"/>
              </a:rPr>
              <a:t>li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ng</a:t>
            </a:r>
            <a:r>
              <a:rPr sz="2000" b="1" spc="-1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000" b="1" spc="-6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oc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ss</a:t>
            </a:r>
            <a:r>
              <a:rPr sz="2000" b="1" spc="-1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1F5F"/>
                </a:solidFill>
                <a:latin typeface="Calibri"/>
                <a:cs typeface="Calibri"/>
              </a:rPr>
              <a:t>***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48325" y="2058161"/>
            <a:ext cx="1543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“</a:t>
            </a:r>
            <a:r>
              <a:rPr sz="1800" b="1" spc="-30" dirty="0">
                <a:latin typeface="Calibri"/>
                <a:cs typeface="Calibri"/>
              </a:rPr>
              <a:t>L</a:t>
            </a:r>
            <a:r>
              <a:rPr sz="1800" b="1" dirty="0">
                <a:latin typeface="Calibri"/>
                <a:cs typeface="Calibri"/>
              </a:rPr>
              <a:t>o</a:t>
            </a:r>
            <a:r>
              <a:rPr sz="1800" b="1" spc="-50" dirty="0">
                <a:latin typeface="Calibri"/>
                <a:cs typeface="Calibri"/>
              </a:rPr>
              <a:t>g</a:t>
            </a:r>
            <a:r>
              <a:rPr sz="1800" b="1" dirty="0">
                <a:latin typeface="Calibri"/>
                <a:cs typeface="Calibri"/>
              </a:rPr>
              <a:t>o</a:t>
            </a:r>
            <a:r>
              <a:rPr sz="1800" b="1" spc="5" dirty="0">
                <a:latin typeface="Calibri"/>
                <a:cs typeface="Calibri"/>
              </a:rPr>
              <a:t>u</a:t>
            </a:r>
            <a:r>
              <a:rPr sz="1800" b="1" dirty="0">
                <a:latin typeface="Calibri"/>
                <a:cs typeface="Calibri"/>
              </a:rPr>
              <a:t>t</a:t>
            </a:r>
            <a:r>
              <a:rPr sz="1800" b="1" spc="-9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B</a:t>
            </a:r>
            <a:r>
              <a:rPr sz="1800" b="1" spc="-10" dirty="0">
                <a:latin typeface="Calibri"/>
                <a:cs typeface="Calibri"/>
              </a:rPr>
              <a:t>u</a:t>
            </a:r>
            <a:r>
              <a:rPr sz="1800" b="1" spc="-85" dirty="0">
                <a:latin typeface="Calibri"/>
                <a:cs typeface="Calibri"/>
              </a:rPr>
              <a:t>t</a:t>
            </a:r>
            <a:r>
              <a:rPr sz="1800" b="1" spc="-50" dirty="0">
                <a:latin typeface="Calibri"/>
                <a:cs typeface="Calibri"/>
              </a:rPr>
              <a:t>t</a:t>
            </a:r>
            <a:r>
              <a:rPr sz="1800" b="1" spc="-10" dirty="0">
                <a:latin typeface="Calibri"/>
                <a:cs typeface="Calibri"/>
              </a:rPr>
              <a:t>on</a:t>
            </a:r>
            <a:r>
              <a:rPr sz="1800" b="1" dirty="0">
                <a:latin typeface="Calibri"/>
                <a:cs typeface="Calibri"/>
              </a:rPr>
              <a:t>”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144267" y="1792223"/>
            <a:ext cx="6365875" cy="2052955"/>
            <a:chOff x="2144267" y="1792223"/>
            <a:chExt cx="6365875" cy="2052955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27720" y="1792223"/>
              <a:ext cx="82296" cy="7467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992111" y="1816607"/>
              <a:ext cx="1442720" cy="255904"/>
            </a:xfrm>
            <a:custGeom>
              <a:avLst/>
              <a:gdLst/>
              <a:ahLst/>
              <a:cxnLst/>
              <a:rect l="l" t="t" r="r" b="b"/>
              <a:pathLst>
                <a:path w="1442720" h="255905">
                  <a:moveTo>
                    <a:pt x="1438783" y="0"/>
                  </a:moveTo>
                  <a:lnTo>
                    <a:pt x="0" y="229869"/>
                  </a:lnTo>
                  <a:lnTo>
                    <a:pt x="4572" y="255777"/>
                  </a:lnTo>
                  <a:lnTo>
                    <a:pt x="1442720" y="24511"/>
                  </a:lnTo>
                  <a:lnTo>
                    <a:pt x="1438783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144268" y="2327147"/>
              <a:ext cx="1371600" cy="1518285"/>
            </a:xfrm>
            <a:custGeom>
              <a:avLst/>
              <a:gdLst/>
              <a:ahLst/>
              <a:cxnLst/>
              <a:rect l="l" t="t" r="r" b="b"/>
              <a:pathLst>
                <a:path w="1371600" h="1518285">
                  <a:moveTo>
                    <a:pt x="1156208" y="1388364"/>
                  </a:moveTo>
                  <a:lnTo>
                    <a:pt x="556260" y="1388364"/>
                  </a:lnTo>
                  <a:lnTo>
                    <a:pt x="556260" y="1517904"/>
                  </a:lnTo>
                  <a:lnTo>
                    <a:pt x="1156208" y="1517904"/>
                  </a:lnTo>
                  <a:lnTo>
                    <a:pt x="1156208" y="1388364"/>
                  </a:lnTo>
                  <a:close/>
                </a:path>
                <a:path w="1371600" h="1518285">
                  <a:moveTo>
                    <a:pt x="1371600" y="0"/>
                  </a:moveTo>
                  <a:lnTo>
                    <a:pt x="0" y="0"/>
                  </a:lnTo>
                  <a:lnTo>
                    <a:pt x="0" y="155194"/>
                  </a:lnTo>
                  <a:lnTo>
                    <a:pt x="1371600" y="155194"/>
                  </a:lnTo>
                  <a:lnTo>
                    <a:pt x="13716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612519" y="1176273"/>
            <a:ext cx="767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800" b="1" spc="-8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1800" b="1" spc="-1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30: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58400" cy="77723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0058400" cy="11658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" y="3563111"/>
              <a:ext cx="8839200" cy="375208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12749" y="1598421"/>
            <a:ext cx="8531225" cy="1957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If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 C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se</a:t>
            </a:r>
            <a:r>
              <a:rPr sz="18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SPPU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 Si</a:t>
            </a:r>
            <a:r>
              <a:rPr sz="1800" b="1" spc="-7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8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not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8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on</a:t>
            </a:r>
            <a:r>
              <a:rPr sz="1800" b="1" spc="-35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1800" b="1" spc="-1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8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b="1" spc="-9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800" b="1" spc="-3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b="1" spc="-35" dirty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k</a:t>
            </a:r>
            <a:r>
              <a:rPr sz="1800" b="1" spc="-1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800" b="1" spc="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ty</a:t>
            </a:r>
            <a:r>
              <a:rPr sz="1800" b="1" spc="-1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iss</a:t>
            </a:r>
            <a:r>
              <a:rPr sz="1800" b="1" spc="5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b="1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Tim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b="1" spc="-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800" b="1" spc="5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iss</a:t>
            </a:r>
            <a:r>
              <a:rPr sz="1800" b="1" spc="5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b="1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in  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between 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Course </a:t>
            </a:r>
            <a:r>
              <a:rPr sz="1800" b="1" spc="-40" dirty="0">
                <a:solidFill>
                  <a:srgbClr val="FF0000"/>
                </a:solidFill>
                <a:latin typeface="Calibri"/>
                <a:cs typeface="Calibri"/>
              </a:rPr>
              <a:t>Enrollment/Personal Information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filling,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Then Logout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and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Login </a:t>
            </a:r>
            <a:r>
              <a:rPr sz="1800" b="1" spc="-40" dirty="0">
                <a:solidFill>
                  <a:srgbClr val="FF0000"/>
                </a:solidFill>
                <a:latin typeface="Calibri"/>
                <a:cs typeface="Calibri"/>
              </a:rPr>
              <a:t>again 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to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40" dirty="0">
                <a:solidFill>
                  <a:srgbClr val="FF0000"/>
                </a:solidFill>
                <a:latin typeface="Calibri"/>
                <a:cs typeface="Calibri"/>
              </a:rPr>
              <a:t>complete</a:t>
            </a:r>
            <a:r>
              <a:rPr sz="1800" b="1" spc="-1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18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Profile.</a:t>
            </a:r>
            <a:endParaRPr sz="1800">
              <a:latin typeface="Calibri"/>
              <a:cs typeface="Calibri"/>
            </a:endParaRPr>
          </a:p>
          <a:p>
            <a:pPr marL="12700" marR="59055" indent="51435">
              <a:lnSpc>
                <a:spcPts val="2200"/>
              </a:lnSpc>
              <a:spcBef>
                <a:spcPts val="20"/>
              </a:spcBef>
            </a:pPr>
            <a:r>
              <a:rPr sz="1800" b="1" spc="-55" dirty="0">
                <a:solidFill>
                  <a:srgbClr val="001F5F"/>
                </a:solidFill>
                <a:latin typeface="Calibri"/>
                <a:cs typeface="Calibri"/>
              </a:rPr>
              <a:t>Refer</a:t>
            </a:r>
            <a:r>
              <a:rPr sz="1800" b="1" spc="-1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Step</a:t>
            </a:r>
            <a:r>
              <a:rPr sz="18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1</a:t>
            </a:r>
            <a:r>
              <a:rPr sz="18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to</a:t>
            </a:r>
            <a:r>
              <a:rPr sz="18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4</a:t>
            </a:r>
            <a:r>
              <a:rPr sz="18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 in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 step</a:t>
            </a:r>
            <a:r>
              <a:rPr sz="1800" b="1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5</a:t>
            </a:r>
            <a:r>
              <a:rPr sz="18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instead</a:t>
            </a:r>
            <a:r>
              <a:rPr sz="18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of 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Clicking</a:t>
            </a:r>
            <a:r>
              <a:rPr sz="18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on 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“Create</a:t>
            </a:r>
            <a:r>
              <a:rPr sz="1800" b="1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Account”</a:t>
            </a:r>
            <a:r>
              <a:rPr sz="18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Click</a:t>
            </a:r>
            <a:r>
              <a:rPr sz="18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on</a:t>
            </a:r>
            <a:r>
              <a:rPr sz="18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any</a:t>
            </a:r>
            <a:r>
              <a:rPr sz="18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one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Link </a:t>
            </a:r>
            <a:r>
              <a:rPr sz="1800" b="1" spc="-3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70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1800" b="1" spc="-3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18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ogin</a:t>
            </a:r>
            <a:r>
              <a:rPr sz="1800" b="1" spc="-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k</a:t>
            </a:r>
            <a:r>
              <a:rPr sz="1800" b="1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1</a:t>
            </a:r>
            <a:r>
              <a:rPr sz="18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0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ogin</a:t>
            </a:r>
            <a:r>
              <a:rPr sz="1800" b="1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k</a:t>
            </a:r>
            <a:r>
              <a:rPr sz="1800" b="1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4 and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login</a:t>
            </a:r>
            <a:r>
              <a:rPr sz="1800" b="1" spc="-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8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per</a:t>
            </a:r>
            <a:r>
              <a:rPr sz="1800" b="1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60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800" b="1" spc="-6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b="1" spc="-3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1800" b="1" spc="-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11.</a:t>
            </a:r>
            <a:endParaRPr sz="1800">
              <a:latin typeface="Calibri"/>
              <a:cs typeface="Calibri"/>
            </a:endParaRPr>
          </a:p>
          <a:p>
            <a:pPr marL="12700" marR="558800">
              <a:lnSpc>
                <a:spcPts val="2160"/>
              </a:lnSpc>
              <a:spcBef>
                <a:spcPts val="60"/>
              </a:spcBef>
            </a:pP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Following</a:t>
            </a:r>
            <a:r>
              <a:rPr sz="1800" b="1" spc="-1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window</a:t>
            </a:r>
            <a:r>
              <a:rPr sz="1800" b="1" spc="-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will</a:t>
            </a:r>
            <a:r>
              <a:rPr sz="18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Appear</a:t>
            </a:r>
            <a:r>
              <a:rPr sz="1800" b="1" spc="-1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then</a:t>
            </a:r>
            <a:r>
              <a:rPr sz="18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Click</a:t>
            </a:r>
            <a:r>
              <a:rPr sz="1800" b="1" spc="-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on</a:t>
            </a:r>
            <a:r>
              <a:rPr sz="18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“Update</a:t>
            </a:r>
            <a:r>
              <a:rPr sz="18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rgbClr val="001F5F"/>
                </a:solidFill>
                <a:latin typeface="Calibri"/>
                <a:cs typeface="Calibri"/>
              </a:rPr>
              <a:t>Profile”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proceed</a:t>
            </a:r>
            <a:r>
              <a:rPr sz="1800" b="1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as</a:t>
            </a:r>
            <a:r>
              <a:rPr sz="1800" b="1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per</a:t>
            </a:r>
            <a:r>
              <a:rPr sz="18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steps </a:t>
            </a:r>
            <a:r>
              <a:rPr sz="1800" b="1" spc="-3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mentioned.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247900" y="3268979"/>
            <a:ext cx="5372100" cy="2607945"/>
            <a:chOff x="2247900" y="3268979"/>
            <a:chExt cx="5372100" cy="2607945"/>
          </a:xfrm>
        </p:grpSpPr>
        <p:sp>
          <p:nvSpPr>
            <p:cNvPr id="8" name="object 8"/>
            <p:cNvSpPr/>
            <p:nvPr/>
          </p:nvSpPr>
          <p:spPr>
            <a:xfrm>
              <a:off x="5631179" y="3268979"/>
              <a:ext cx="1945005" cy="1995170"/>
            </a:xfrm>
            <a:custGeom>
              <a:avLst/>
              <a:gdLst/>
              <a:ahLst/>
              <a:cxnLst/>
              <a:rect l="l" t="t" r="r" b="b"/>
              <a:pathLst>
                <a:path w="1945004" h="1995170">
                  <a:moveTo>
                    <a:pt x="16764" y="0"/>
                  </a:moveTo>
                  <a:lnTo>
                    <a:pt x="0" y="16764"/>
                  </a:lnTo>
                  <a:lnTo>
                    <a:pt x="1927098" y="1994789"/>
                  </a:lnTo>
                  <a:lnTo>
                    <a:pt x="1944624" y="1977263"/>
                  </a:lnTo>
                  <a:lnTo>
                    <a:pt x="16764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40752" y="5227319"/>
              <a:ext cx="79248" cy="8077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47900" y="5119115"/>
              <a:ext cx="2808731" cy="75742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947160" y="5326392"/>
              <a:ext cx="1082040" cy="415925"/>
            </a:xfrm>
            <a:custGeom>
              <a:avLst/>
              <a:gdLst/>
              <a:ahLst/>
              <a:cxnLst/>
              <a:rect l="l" t="t" r="r" b="b"/>
              <a:pathLst>
                <a:path w="1082039" h="415925">
                  <a:moveTo>
                    <a:pt x="604672" y="0"/>
                  </a:moveTo>
                  <a:lnTo>
                    <a:pt x="6096" y="0"/>
                  </a:lnTo>
                  <a:lnTo>
                    <a:pt x="6096" y="130924"/>
                  </a:lnTo>
                  <a:lnTo>
                    <a:pt x="604672" y="130924"/>
                  </a:lnTo>
                  <a:lnTo>
                    <a:pt x="604672" y="0"/>
                  </a:lnTo>
                  <a:close/>
                </a:path>
                <a:path w="1082039" h="415925">
                  <a:moveTo>
                    <a:pt x="1081417" y="292328"/>
                  </a:moveTo>
                  <a:lnTo>
                    <a:pt x="0" y="292328"/>
                  </a:lnTo>
                  <a:lnTo>
                    <a:pt x="0" y="415658"/>
                  </a:lnTo>
                  <a:lnTo>
                    <a:pt x="1081417" y="415658"/>
                  </a:lnTo>
                  <a:lnTo>
                    <a:pt x="1081417" y="292328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35686" y="1282446"/>
            <a:ext cx="5334000" cy="399415"/>
          </a:xfrm>
          <a:prstGeom prst="rect">
            <a:avLst/>
          </a:prstGeom>
          <a:solidFill>
            <a:srgbClr val="FFFF00"/>
          </a:solidFill>
          <a:ln w="25907">
            <a:solidFill>
              <a:srgbClr val="385D8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75260">
              <a:lnSpc>
                <a:spcPts val="2265"/>
              </a:lnSpc>
            </a:pPr>
            <a:r>
              <a:rPr sz="2000" b="1" dirty="0">
                <a:latin typeface="Calibri"/>
                <a:cs typeface="Calibri"/>
              </a:rPr>
              <a:t>Use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T</a:t>
            </a:r>
            <a:r>
              <a:rPr sz="2000" b="1" spc="5" dirty="0">
                <a:latin typeface="Calibri"/>
                <a:cs typeface="Calibri"/>
              </a:rPr>
              <a:t>h</a:t>
            </a:r>
            <a:r>
              <a:rPr sz="2000" b="1" dirty="0">
                <a:latin typeface="Calibri"/>
                <a:cs typeface="Calibri"/>
              </a:rPr>
              <a:t>is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Ste</a:t>
            </a:r>
            <a:r>
              <a:rPr sz="2000" b="1" dirty="0">
                <a:latin typeface="Calibri"/>
                <a:cs typeface="Calibri"/>
              </a:rPr>
              <a:t>p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Onl</a:t>
            </a:r>
            <a:r>
              <a:rPr sz="2000" b="1" dirty="0">
                <a:latin typeface="Calibri"/>
                <a:cs typeface="Calibri"/>
              </a:rPr>
              <a:t>y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spc="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f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Profil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-114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St</a:t>
            </a:r>
            <a:r>
              <a:rPr sz="2000" b="1" spc="-30" dirty="0">
                <a:latin typeface="Calibri"/>
                <a:cs typeface="Calibri"/>
              </a:rPr>
              <a:t>a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spc="-20" dirty="0">
                <a:latin typeface="Calibri"/>
                <a:cs typeface="Calibri"/>
              </a:rPr>
              <a:t>u</a:t>
            </a:r>
            <a:r>
              <a:rPr sz="2000" b="1" dirty="0">
                <a:latin typeface="Calibri"/>
                <a:cs typeface="Calibri"/>
              </a:rPr>
              <a:t>s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s</a:t>
            </a:r>
            <a:r>
              <a:rPr sz="2000" b="1" spc="-8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In</a:t>
            </a:r>
            <a:r>
              <a:rPr sz="2000" b="1" spc="-15" dirty="0">
                <a:latin typeface="Calibri"/>
                <a:cs typeface="Calibri"/>
              </a:rPr>
              <a:t>c</a:t>
            </a:r>
            <a:r>
              <a:rPr sz="2000" b="1" spc="-10" dirty="0">
                <a:latin typeface="Calibri"/>
                <a:cs typeface="Calibri"/>
              </a:rPr>
              <a:t>o</a:t>
            </a:r>
            <a:r>
              <a:rPr sz="2000" b="1" spc="-15" dirty="0">
                <a:latin typeface="Calibri"/>
                <a:cs typeface="Calibri"/>
              </a:rPr>
              <a:t>m</a:t>
            </a:r>
            <a:r>
              <a:rPr sz="2000" b="1" spc="-10" dirty="0">
                <a:latin typeface="Calibri"/>
                <a:cs typeface="Calibri"/>
              </a:rPr>
              <a:t>p</a:t>
            </a:r>
            <a:r>
              <a:rPr sz="2000" b="1" spc="-15" dirty="0">
                <a:latin typeface="Calibri"/>
                <a:cs typeface="Calibri"/>
              </a:rPr>
              <a:t>let</a:t>
            </a:r>
            <a:r>
              <a:rPr sz="2000" b="1" dirty="0"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58400" cy="77723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0058400" cy="116585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Last</a:t>
            </a:r>
            <a:r>
              <a:rPr spc="-195" dirty="0"/>
              <a:t> </a:t>
            </a:r>
            <a:r>
              <a:rPr spc="-25" dirty="0"/>
              <a:t>S</a:t>
            </a:r>
            <a:r>
              <a:rPr spc="-20" dirty="0"/>
              <a:t>t</a:t>
            </a:r>
            <a:r>
              <a:rPr spc="-45" dirty="0"/>
              <a:t>e</a:t>
            </a:r>
            <a:r>
              <a:rPr dirty="0"/>
              <a:t>p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58165" indent="-343535">
              <a:lnSpc>
                <a:spcPct val="100000"/>
              </a:lnSpc>
              <a:spcBef>
                <a:spcPts val="105"/>
              </a:spcBef>
              <a:buClr>
                <a:srgbClr val="09D0D9"/>
              </a:buClr>
              <a:buSzPct val="94827"/>
              <a:buFont typeface="Wingdings"/>
              <a:buChar char=""/>
              <a:tabLst>
                <a:tab pos="558800" algn="l"/>
              </a:tabLst>
            </a:pPr>
            <a:r>
              <a:rPr spc="-60" dirty="0"/>
              <a:t>D</a:t>
            </a:r>
            <a:r>
              <a:rPr spc="-120" dirty="0"/>
              <a:t>o</a:t>
            </a:r>
            <a:r>
              <a:rPr spc="-65" dirty="0"/>
              <a:t>w</a:t>
            </a:r>
            <a:r>
              <a:rPr spc="-60" dirty="0"/>
              <a:t>n</a:t>
            </a:r>
            <a:r>
              <a:rPr spc="-75" dirty="0"/>
              <a:t>l</a:t>
            </a:r>
            <a:r>
              <a:rPr spc="-70" dirty="0"/>
              <a:t>o</a:t>
            </a:r>
            <a:r>
              <a:rPr spc="-100" dirty="0"/>
              <a:t>a</a:t>
            </a:r>
            <a:r>
              <a:rPr dirty="0"/>
              <a:t>d</a:t>
            </a:r>
            <a:r>
              <a:rPr spc="-280" dirty="0"/>
              <a:t> </a:t>
            </a:r>
            <a:r>
              <a:rPr spc="-45" dirty="0"/>
              <a:t>t</a:t>
            </a:r>
            <a:r>
              <a:rPr spc="-40" dirty="0"/>
              <a:t>h</a:t>
            </a:r>
            <a:r>
              <a:rPr dirty="0"/>
              <a:t>e</a:t>
            </a:r>
            <a:r>
              <a:rPr spc="-70" dirty="0"/>
              <a:t> </a:t>
            </a:r>
            <a:r>
              <a:rPr spc="5" dirty="0"/>
              <a:t>E</a:t>
            </a:r>
            <a:r>
              <a:rPr spc="-65" dirty="0"/>
              <a:t>x</a:t>
            </a:r>
            <a:r>
              <a:rPr spc="-15" dirty="0"/>
              <a:t>a</a:t>
            </a:r>
            <a:r>
              <a:rPr dirty="0"/>
              <a:t>m</a:t>
            </a:r>
            <a:r>
              <a:rPr spc="-125" dirty="0"/>
              <a:t> </a:t>
            </a:r>
            <a:r>
              <a:rPr spc="-140" dirty="0"/>
              <a:t>F</a:t>
            </a:r>
            <a:r>
              <a:rPr spc="-10" dirty="0"/>
              <a:t>o</a:t>
            </a:r>
            <a:r>
              <a:rPr dirty="0"/>
              <a:t>rm</a:t>
            </a:r>
          </a:p>
          <a:p>
            <a:pPr marL="558165" marR="5080" indent="-342900">
              <a:lnSpc>
                <a:spcPct val="100000"/>
              </a:lnSpc>
              <a:spcBef>
                <a:spcPts val="105"/>
              </a:spcBef>
              <a:buClr>
                <a:srgbClr val="09D0D9"/>
              </a:buClr>
              <a:buSzPct val="94827"/>
              <a:buFont typeface="Wingdings"/>
              <a:buChar char=""/>
              <a:tabLst>
                <a:tab pos="558800" algn="l"/>
              </a:tabLst>
            </a:pPr>
            <a:r>
              <a:rPr spc="-80" dirty="0"/>
              <a:t>Take</a:t>
            </a:r>
            <a:r>
              <a:rPr spc="-215" dirty="0"/>
              <a:t> </a:t>
            </a:r>
            <a:r>
              <a:rPr spc="-90" dirty="0"/>
              <a:t>signature</a:t>
            </a:r>
            <a:r>
              <a:rPr spc="-235" dirty="0"/>
              <a:t> </a:t>
            </a:r>
            <a:r>
              <a:rPr spc="-45" dirty="0"/>
              <a:t>of</a:t>
            </a:r>
            <a:r>
              <a:rPr spc="-220" dirty="0"/>
              <a:t> </a:t>
            </a:r>
            <a:r>
              <a:rPr spc="-70" dirty="0"/>
              <a:t>GFM</a:t>
            </a:r>
            <a:r>
              <a:rPr spc="-190" dirty="0"/>
              <a:t> </a:t>
            </a:r>
            <a:r>
              <a:rPr spc="-65" dirty="0"/>
              <a:t>and</a:t>
            </a:r>
            <a:r>
              <a:rPr spc="-215" dirty="0"/>
              <a:t> </a:t>
            </a:r>
            <a:r>
              <a:rPr spc="-80" dirty="0"/>
              <a:t>class</a:t>
            </a:r>
            <a:r>
              <a:rPr spc="-235" dirty="0"/>
              <a:t> </a:t>
            </a:r>
            <a:r>
              <a:rPr spc="-90" dirty="0"/>
              <a:t>teacher</a:t>
            </a:r>
            <a:r>
              <a:rPr spc="-235" dirty="0"/>
              <a:t> </a:t>
            </a:r>
            <a:r>
              <a:rPr spc="-45" dirty="0"/>
              <a:t>on</a:t>
            </a:r>
            <a:r>
              <a:rPr spc="-220" dirty="0"/>
              <a:t> </a:t>
            </a:r>
            <a:r>
              <a:rPr spc="-80" dirty="0"/>
              <a:t>exam </a:t>
            </a:r>
            <a:r>
              <a:rPr spc="-710" dirty="0"/>
              <a:t> </a:t>
            </a:r>
            <a:r>
              <a:rPr spc="-55" dirty="0"/>
              <a:t>form</a:t>
            </a:r>
          </a:p>
          <a:p>
            <a:pPr marL="558165" indent="-343535">
              <a:lnSpc>
                <a:spcPct val="100000"/>
              </a:lnSpc>
              <a:spcBef>
                <a:spcPts val="100"/>
              </a:spcBef>
              <a:buClr>
                <a:srgbClr val="09D0D9"/>
              </a:buClr>
              <a:buSzPct val="94827"/>
              <a:buFont typeface="Wingdings"/>
              <a:buChar char=""/>
              <a:tabLst>
                <a:tab pos="558800" algn="l"/>
              </a:tabLst>
            </a:pPr>
            <a:r>
              <a:rPr spc="-114" dirty="0"/>
              <a:t>S</a:t>
            </a:r>
            <a:r>
              <a:rPr spc="-95" dirty="0"/>
              <a:t>ubmi</a:t>
            </a:r>
            <a:r>
              <a:rPr dirty="0"/>
              <a:t>t</a:t>
            </a:r>
            <a:r>
              <a:rPr spc="-240" dirty="0"/>
              <a:t> </a:t>
            </a:r>
            <a:r>
              <a:rPr spc="-90" dirty="0"/>
              <a:t>E</a:t>
            </a:r>
            <a:r>
              <a:rPr spc="-114" dirty="0"/>
              <a:t>x</a:t>
            </a:r>
            <a:r>
              <a:rPr spc="-100" dirty="0"/>
              <a:t>a</a:t>
            </a:r>
            <a:r>
              <a:rPr dirty="0"/>
              <a:t>m</a:t>
            </a:r>
            <a:r>
              <a:rPr spc="-220" dirty="0"/>
              <a:t> </a:t>
            </a:r>
            <a:r>
              <a:rPr spc="-95" dirty="0"/>
              <a:t>for</a:t>
            </a:r>
            <a:r>
              <a:rPr dirty="0"/>
              <a:t>m</a:t>
            </a:r>
            <a:r>
              <a:rPr spc="-220" dirty="0"/>
              <a:t> </a:t>
            </a:r>
            <a:r>
              <a:rPr spc="-100" dirty="0"/>
              <a:t>a</a:t>
            </a:r>
            <a:r>
              <a:rPr dirty="0"/>
              <a:t>t</a:t>
            </a:r>
            <a:r>
              <a:rPr spc="-220" dirty="0"/>
              <a:t> </a:t>
            </a:r>
            <a:r>
              <a:rPr spc="-100" dirty="0"/>
              <a:t>a</a:t>
            </a:r>
            <a:r>
              <a:rPr spc="-95" dirty="0"/>
              <a:t>ccoun</a:t>
            </a:r>
            <a:r>
              <a:rPr dirty="0"/>
              <a:t>t</a:t>
            </a:r>
            <a:r>
              <a:rPr spc="-265" dirty="0"/>
              <a:t> </a:t>
            </a:r>
            <a:r>
              <a:rPr spc="-100" dirty="0"/>
              <a:t>s</a:t>
            </a:r>
            <a:r>
              <a:rPr spc="-95" dirty="0"/>
              <a:t>ec</a:t>
            </a:r>
            <a:r>
              <a:rPr spc="-114" dirty="0"/>
              <a:t>t</a:t>
            </a:r>
            <a:r>
              <a:rPr spc="-95" dirty="0"/>
              <a:t>io</a:t>
            </a:r>
            <a:r>
              <a:rPr dirty="0"/>
              <a:t>n</a:t>
            </a:r>
          </a:p>
          <a:p>
            <a:pPr marL="558165" marR="413384" indent="-342900">
              <a:lnSpc>
                <a:spcPct val="100000"/>
              </a:lnSpc>
              <a:spcBef>
                <a:spcPts val="95"/>
              </a:spcBef>
              <a:buClr>
                <a:srgbClr val="09D0D9"/>
              </a:buClr>
              <a:buSzPct val="94827"/>
              <a:buFont typeface="Wingdings"/>
              <a:buChar char=""/>
              <a:tabLst>
                <a:tab pos="558800" algn="l"/>
              </a:tabLst>
            </a:pPr>
            <a:r>
              <a:rPr spc="-95" dirty="0"/>
              <a:t>P</a:t>
            </a:r>
            <a:r>
              <a:rPr spc="-100" dirty="0"/>
              <a:t>a</a:t>
            </a:r>
            <a:r>
              <a:rPr dirty="0"/>
              <a:t>y</a:t>
            </a:r>
            <a:r>
              <a:rPr spc="-210" dirty="0"/>
              <a:t> </a:t>
            </a:r>
            <a:r>
              <a:rPr spc="-114" dirty="0"/>
              <a:t>th</a:t>
            </a:r>
            <a:r>
              <a:rPr dirty="0"/>
              <a:t>e</a:t>
            </a:r>
            <a:r>
              <a:rPr spc="-200" dirty="0"/>
              <a:t> </a:t>
            </a:r>
            <a:r>
              <a:rPr spc="-100" dirty="0"/>
              <a:t>e</a:t>
            </a:r>
            <a:r>
              <a:rPr spc="-114" dirty="0"/>
              <a:t>x</a:t>
            </a:r>
            <a:r>
              <a:rPr spc="-100" dirty="0"/>
              <a:t>a</a:t>
            </a:r>
            <a:r>
              <a:rPr spc="5" dirty="0"/>
              <a:t>m</a:t>
            </a:r>
            <a:r>
              <a:rPr spc="-250" dirty="0"/>
              <a:t> </a:t>
            </a:r>
            <a:r>
              <a:rPr spc="-100" dirty="0"/>
              <a:t>fo</a:t>
            </a:r>
            <a:r>
              <a:rPr spc="-95" dirty="0"/>
              <a:t>r</a:t>
            </a:r>
            <a:r>
              <a:rPr spc="5" dirty="0"/>
              <a:t>m</a:t>
            </a:r>
            <a:r>
              <a:rPr spc="-225" dirty="0"/>
              <a:t> </a:t>
            </a:r>
            <a:r>
              <a:rPr spc="-100" dirty="0"/>
              <a:t>f</a:t>
            </a:r>
            <a:r>
              <a:rPr spc="-95" dirty="0"/>
              <a:t>e</a:t>
            </a:r>
            <a:r>
              <a:rPr spc="-100" dirty="0"/>
              <a:t>e</a:t>
            </a:r>
            <a:r>
              <a:rPr dirty="0"/>
              <a:t>s</a:t>
            </a:r>
            <a:r>
              <a:rPr spc="-225" dirty="0"/>
              <a:t> </a:t>
            </a:r>
            <a:r>
              <a:rPr spc="-95" dirty="0"/>
              <a:t>i</a:t>
            </a:r>
            <a:r>
              <a:rPr dirty="0"/>
              <a:t>f</a:t>
            </a:r>
            <a:r>
              <a:rPr spc="-190" dirty="0"/>
              <a:t> </a:t>
            </a:r>
            <a:r>
              <a:rPr spc="-100" dirty="0"/>
              <a:t>n</a:t>
            </a:r>
            <a:r>
              <a:rPr spc="-95" dirty="0"/>
              <a:t>o</a:t>
            </a:r>
            <a:r>
              <a:rPr dirty="0"/>
              <a:t>t</a:t>
            </a:r>
            <a:r>
              <a:rPr spc="-229" dirty="0"/>
              <a:t> </a:t>
            </a:r>
            <a:r>
              <a:rPr spc="-114" dirty="0"/>
              <a:t>p</a:t>
            </a:r>
            <a:r>
              <a:rPr spc="-100" dirty="0"/>
              <a:t>a</a:t>
            </a:r>
            <a:r>
              <a:rPr spc="-95" dirty="0"/>
              <a:t>i</a:t>
            </a:r>
            <a:r>
              <a:rPr dirty="0"/>
              <a:t>d</a:t>
            </a:r>
            <a:r>
              <a:rPr spc="-204" dirty="0"/>
              <a:t> </a:t>
            </a:r>
            <a:r>
              <a:rPr spc="-100" dirty="0"/>
              <a:t>w</a:t>
            </a:r>
            <a:r>
              <a:rPr spc="-114" dirty="0"/>
              <a:t>h</a:t>
            </a:r>
            <a:r>
              <a:rPr spc="-95" dirty="0"/>
              <a:t>i</a:t>
            </a:r>
            <a:r>
              <a:rPr spc="-100" dirty="0"/>
              <a:t>l</a:t>
            </a:r>
            <a:r>
              <a:rPr dirty="0"/>
              <a:t>e</a:t>
            </a:r>
            <a:r>
              <a:rPr spc="-240" dirty="0"/>
              <a:t> </a:t>
            </a:r>
            <a:r>
              <a:rPr spc="-114" dirty="0"/>
              <a:t>t</a:t>
            </a:r>
            <a:r>
              <a:rPr spc="-100" dirty="0"/>
              <a:t>a</a:t>
            </a:r>
            <a:r>
              <a:rPr spc="-114" dirty="0"/>
              <a:t>k</a:t>
            </a:r>
            <a:r>
              <a:rPr spc="-95" dirty="0"/>
              <a:t>i</a:t>
            </a:r>
            <a:r>
              <a:rPr spc="-100" dirty="0"/>
              <a:t>n</a:t>
            </a:r>
            <a:r>
              <a:rPr dirty="0"/>
              <a:t>g  </a:t>
            </a:r>
            <a:r>
              <a:rPr spc="-75" dirty="0"/>
              <a:t>admission</a:t>
            </a:r>
          </a:p>
          <a:p>
            <a:pPr marL="317500" indent="-304800" algn="just">
              <a:lnSpc>
                <a:spcPct val="100000"/>
              </a:lnSpc>
              <a:spcBef>
                <a:spcPts val="2525"/>
              </a:spcBef>
              <a:buClr>
                <a:srgbClr val="09D0D9"/>
              </a:buClr>
              <a:buSzPct val="94642"/>
              <a:buFont typeface="Segoe UI Symbol"/>
              <a:buChar char="⚫"/>
              <a:tabLst>
                <a:tab pos="317500" algn="l"/>
              </a:tabLst>
            </a:pPr>
            <a:r>
              <a:rPr sz="2800" spc="-35" dirty="0">
                <a:solidFill>
                  <a:srgbClr val="FF0000"/>
                </a:solidFill>
              </a:rPr>
              <a:t>I</a:t>
            </a:r>
            <a:r>
              <a:rPr sz="2800" spc="-30" dirty="0">
                <a:solidFill>
                  <a:srgbClr val="FF0000"/>
                </a:solidFill>
              </a:rPr>
              <a:t>m</a:t>
            </a:r>
            <a:r>
              <a:rPr sz="2800" spc="-35" dirty="0">
                <a:solidFill>
                  <a:srgbClr val="FF0000"/>
                </a:solidFill>
              </a:rPr>
              <a:t>p</a:t>
            </a:r>
            <a:r>
              <a:rPr sz="2800" spc="-30" dirty="0">
                <a:solidFill>
                  <a:srgbClr val="FF0000"/>
                </a:solidFill>
              </a:rPr>
              <a:t>o</a:t>
            </a:r>
            <a:r>
              <a:rPr sz="2800" spc="-35" dirty="0">
                <a:solidFill>
                  <a:srgbClr val="FF0000"/>
                </a:solidFill>
              </a:rPr>
              <a:t>rt</a:t>
            </a:r>
            <a:r>
              <a:rPr sz="2800" spc="-30" dirty="0">
                <a:solidFill>
                  <a:srgbClr val="FF0000"/>
                </a:solidFill>
              </a:rPr>
              <a:t>a</a:t>
            </a:r>
            <a:r>
              <a:rPr sz="2800" spc="-25" dirty="0">
                <a:solidFill>
                  <a:srgbClr val="FF0000"/>
                </a:solidFill>
              </a:rPr>
              <a:t>n</a:t>
            </a:r>
            <a:r>
              <a:rPr sz="2800" spc="-5" dirty="0">
                <a:solidFill>
                  <a:srgbClr val="FF0000"/>
                </a:solidFill>
              </a:rPr>
              <a:t>t</a:t>
            </a:r>
            <a:r>
              <a:rPr sz="2800" spc="-160" dirty="0">
                <a:solidFill>
                  <a:srgbClr val="FF0000"/>
                </a:solidFill>
              </a:rPr>
              <a:t> </a:t>
            </a:r>
            <a:r>
              <a:rPr sz="2800" spc="-25" dirty="0">
                <a:solidFill>
                  <a:srgbClr val="FF0000"/>
                </a:solidFill>
              </a:rPr>
              <a:t>N</a:t>
            </a:r>
            <a:r>
              <a:rPr sz="2800" spc="-30" dirty="0">
                <a:solidFill>
                  <a:srgbClr val="FF0000"/>
                </a:solidFill>
              </a:rPr>
              <a:t>o</a:t>
            </a:r>
            <a:r>
              <a:rPr sz="2800" spc="-35" dirty="0">
                <a:solidFill>
                  <a:srgbClr val="FF0000"/>
                </a:solidFill>
              </a:rPr>
              <a:t>t</a:t>
            </a:r>
            <a:r>
              <a:rPr sz="2800" spc="-25" dirty="0">
                <a:solidFill>
                  <a:srgbClr val="FF0000"/>
                </a:solidFill>
              </a:rPr>
              <a:t>e</a:t>
            </a:r>
            <a:r>
              <a:rPr sz="2800" spc="-5" dirty="0">
                <a:solidFill>
                  <a:srgbClr val="FF0000"/>
                </a:solidFill>
              </a:rPr>
              <a:t>:</a:t>
            </a:r>
            <a:endParaRPr sz="2800"/>
          </a:p>
          <a:p>
            <a:pPr marL="24765" marR="645160" indent="-12700" algn="just">
              <a:lnSpc>
                <a:spcPct val="98000"/>
              </a:lnSpc>
              <a:spcBef>
                <a:spcPts val="200"/>
              </a:spcBef>
              <a:buClr>
                <a:srgbClr val="09D0D9"/>
              </a:buClr>
              <a:buSzPct val="91379"/>
              <a:buFont typeface="Segoe UI Symbol"/>
              <a:buChar char="⚫"/>
              <a:tabLst>
                <a:tab pos="297815" algn="l"/>
              </a:tabLst>
            </a:pPr>
            <a:r>
              <a:rPr spc="-15" dirty="0"/>
              <a:t>If </a:t>
            </a:r>
            <a:r>
              <a:rPr spc="-114" dirty="0"/>
              <a:t>You </a:t>
            </a:r>
            <a:r>
              <a:rPr spc="-50" dirty="0"/>
              <a:t>Fail to </a:t>
            </a:r>
            <a:r>
              <a:rPr spc="-5" dirty="0"/>
              <a:t>Submit </a:t>
            </a:r>
            <a:r>
              <a:rPr spc="-30" dirty="0"/>
              <a:t>the </a:t>
            </a:r>
            <a:r>
              <a:rPr spc="-20" dirty="0"/>
              <a:t>Exam </a:t>
            </a:r>
            <a:r>
              <a:rPr spc="-40" dirty="0"/>
              <a:t>Form</a:t>
            </a:r>
            <a:r>
              <a:rPr spc="-35" dirty="0"/>
              <a:t> </a:t>
            </a:r>
            <a:r>
              <a:rPr spc="-15" dirty="0"/>
              <a:t>within </a:t>
            </a:r>
            <a:r>
              <a:rPr spc="-715" dirty="0"/>
              <a:t> </a:t>
            </a:r>
            <a:r>
              <a:rPr spc="-20" dirty="0"/>
              <a:t>d</a:t>
            </a:r>
            <a:r>
              <a:rPr spc="-15" dirty="0"/>
              <a:t>ea</a:t>
            </a:r>
            <a:r>
              <a:rPr spc="-20" dirty="0"/>
              <a:t>d</a:t>
            </a:r>
            <a:r>
              <a:rPr spc="-25" dirty="0"/>
              <a:t>l</a:t>
            </a:r>
            <a:r>
              <a:rPr spc="-5" dirty="0"/>
              <a:t>i</a:t>
            </a:r>
            <a:r>
              <a:rPr spc="-30" dirty="0"/>
              <a:t>n</a:t>
            </a:r>
            <a:r>
              <a:rPr dirty="0"/>
              <a:t>e</a:t>
            </a:r>
            <a:r>
              <a:rPr spc="-140" dirty="0"/>
              <a:t> </a:t>
            </a:r>
            <a:r>
              <a:rPr spc="-80" dirty="0"/>
              <a:t>Yo</a:t>
            </a:r>
            <a:r>
              <a:rPr dirty="0"/>
              <a:t>u</a:t>
            </a:r>
            <a:r>
              <a:rPr spc="-200" dirty="0"/>
              <a:t> </a:t>
            </a:r>
            <a:r>
              <a:rPr spc="-15" dirty="0"/>
              <a:t>w</a:t>
            </a:r>
            <a:r>
              <a:rPr spc="-5" dirty="0"/>
              <a:t>i</a:t>
            </a:r>
            <a:r>
              <a:rPr spc="-20" dirty="0"/>
              <a:t>l</a:t>
            </a:r>
            <a:r>
              <a:rPr dirty="0"/>
              <a:t>l</a:t>
            </a:r>
            <a:r>
              <a:rPr spc="-70" dirty="0"/>
              <a:t> </a:t>
            </a:r>
            <a:r>
              <a:rPr spc="-10" dirty="0"/>
              <a:t>n</a:t>
            </a:r>
            <a:r>
              <a:rPr dirty="0"/>
              <a:t>ot</a:t>
            </a:r>
            <a:r>
              <a:rPr spc="-110" dirty="0"/>
              <a:t> </a:t>
            </a:r>
            <a:r>
              <a:rPr spc="-10" dirty="0"/>
              <a:t>b</a:t>
            </a:r>
            <a:r>
              <a:rPr dirty="0"/>
              <a:t>e</a:t>
            </a:r>
            <a:r>
              <a:rPr spc="-130" dirty="0"/>
              <a:t> </a:t>
            </a:r>
            <a:r>
              <a:rPr spc="-30" dirty="0"/>
              <a:t>A</a:t>
            </a:r>
            <a:r>
              <a:rPr spc="-25" dirty="0"/>
              <a:t>l</a:t>
            </a:r>
            <a:r>
              <a:rPr spc="-35" dirty="0"/>
              <a:t>lo</a:t>
            </a:r>
            <a:r>
              <a:rPr spc="-30" dirty="0"/>
              <a:t>w</a:t>
            </a:r>
            <a:r>
              <a:rPr spc="-25" dirty="0"/>
              <a:t>e</a:t>
            </a:r>
            <a:r>
              <a:rPr dirty="0"/>
              <a:t>d</a:t>
            </a:r>
            <a:r>
              <a:rPr spc="-160" dirty="0"/>
              <a:t> </a:t>
            </a:r>
            <a:r>
              <a:rPr spc="-55" dirty="0"/>
              <a:t>t</a:t>
            </a:r>
            <a:r>
              <a:rPr dirty="0"/>
              <a:t>o</a:t>
            </a:r>
            <a:r>
              <a:rPr spc="-175" dirty="0"/>
              <a:t> </a:t>
            </a:r>
            <a:r>
              <a:rPr spc="-15" dirty="0"/>
              <a:t>a</a:t>
            </a:r>
            <a:r>
              <a:rPr spc="-20" dirty="0"/>
              <a:t>pp</a:t>
            </a:r>
            <a:r>
              <a:rPr spc="-15" dirty="0"/>
              <a:t>ea</a:t>
            </a:r>
            <a:r>
              <a:rPr dirty="0"/>
              <a:t>r</a:t>
            </a:r>
            <a:r>
              <a:rPr spc="-125" dirty="0"/>
              <a:t> </a:t>
            </a:r>
            <a:r>
              <a:rPr spc="-25" dirty="0"/>
              <a:t>fo</a:t>
            </a:r>
            <a:r>
              <a:rPr dirty="0"/>
              <a:t>r  </a:t>
            </a:r>
            <a:r>
              <a:rPr spc="-5" dirty="0"/>
              <a:t>Examination</a:t>
            </a:r>
            <a:r>
              <a:rPr sz="2800" spc="-5" dirty="0"/>
              <a:t>.</a:t>
            </a:r>
            <a:endParaRPr sz="2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58400" cy="77723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0058400" cy="11658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05911" y="2631948"/>
              <a:ext cx="6324599" cy="458419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111245" y="4927853"/>
              <a:ext cx="990600" cy="152400"/>
            </a:xfrm>
            <a:custGeom>
              <a:avLst/>
              <a:gdLst/>
              <a:ahLst/>
              <a:cxnLst/>
              <a:rect l="l" t="t" r="r" b="b"/>
              <a:pathLst>
                <a:path w="990600" h="152400">
                  <a:moveTo>
                    <a:pt x="0" y="76200"/>
                  </a:moveTo>
                  <a:lnTo>
                    <a:pt x="45974" y="44450"/>
                  </a:lnTo>
                  <a:lnTo>
                    <a:pt x="121285" y="26543"/>
                  </a:lnTo>
                  <a:lnTo>
                    <a:pt x="170053" y="18923"/>
                  </a:lnTo>
                  <a:lnTo>
                    <a:pt x="225298" y="12446"/>
                  </a:lnTo>
                  <a:lnTo>
                    <a:pt x="286257" y="7239"/>
                  </a:lnTo>
                  <a:lnTo>
                    <a:pt x="352044" y="3302"/>
                  </a:lnTo>
                  <a:lnTo>
                    <a:pt x="422020" y="889"/>
                  </a:lnTo>
                  <a:lnTo>
                    <a:pt x="495300" y="0"/>
                  </a:lnTo>
                  <a:lnTo>
                    <a:pt x="568325" y="889"/>
                  </a:lnTo>
                  <a:lnTo>
                    <a:pt x="638175" y="3302"/>
                  </a:lnTo>
                  <a:lnTo>
                    <a:pt x="703833" y="7239"/>
                  </a:lnTo>
                  <a:lnTo>
                    <a:pt x="764667" y="12446"/>
                  </a:lnTo>
                  <a:lnTo>
                    <a:pt x="820039" y="18923"/>
                  </a:lnTo>
                  <a:lnTo>
                    <a:pt x="868933" y="26543"/>
                  </a:lnTo>
                  <a:lnTo>
                    <a:pt x="910717" y="35052"/>
                  </a:lnTo>
                  <a:lnTo>
                    <a:pt x="969644" y="54483"/>
                  </a:lnTo>
                  <a:lnTo>
                    <a:pt x="990600" y="76200"/>
                  </a:lnTo>
                  <a:lnTo>
                    <a:pt x="985266" y="87630"/>
                  </a:lnTo>
                  <a:lnTo>
                    <a:pt x="944499" y="108585"/>
                  </a:lnTo>
                  <a:lnTo>
                    <a:pt x="868933" y="126365"/>
                  </a:lnTo>
                  <a:lnTo>
                    <a:pt x="820039" y="133858"/>
                  </a:lnTo>
                  <a:lnTo>
                    <a:pt x="764667" y="140208"/>
                  </a:lnTo>
                  <a:lnTo>
                    <a:pt x="703833" y="145415"/>
                  </a:lnTo>
                  <a:lnTo>
                    <a:pt x="638175" y="149225"/>
                  </a:lnTo>
                  <a:lnTo>
                    <a:pt x="568325" y="151511"/>
                  </a:lnTo>
                  <a:lnTo>
                    <a:pt x="495300" y="152400"/>
                  </a:lnTo>
                  <a:lnTo>
                    <a:pt x="422020" y="151511"/>
                  </a:lnTo>
                  <a:lnTo>
                    <a:pt x="352044" y="149225"/>
                  </a:lnTo>
                  <a:lnTo>
                    <a:pt x="286257" y="145415"/>
                  </a:lnTo>
                  <a:lnTo>
                    <a:pt x="225298" y="140208"/>
                  </a:lnTo>
                  <a:lnTo>
                    <a:pt x="170053" y="133858"/>
                  </a:lnTo>
                  <a:lnTo>
                    <a:pt x="121285" y="126365"/>
                  </a:lnTo>
                  <a:lnTo>
                    <a:pt x="79629" y="117983"/>
                  </a:lnTo>
                  <a:lnTo>
                    <a:pt x="20955" y="98425"/>
                  </a:lnTo>
                  <a:lnTo>
                    <a:pt x="0" y="76200"/>
                  </a:lnTo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31848" y="4439411"/>
              <a:ext cx="1226820" cy="516890"/>
            </a:xfrm>
            <a:custGeom>
              <a:avLst/>
              <a:gdLst/>
              <a:ahLst/>
              <a:cxnLst/>
              <a:rect l="l" t="t" r="r" b="b"/>
              <a:pathLst>
                <a:path w="1226820" h="516889">
                  <a:moveTo>
                    <a:pt x="9143" y="0"/>
                  </a:moveTo>
                  <a:lnTo>
                    <a:pt x="0" y="24384"/>
                  </a:lnTo>
                  <a:lnTo>
                    <a:pt x="1217040" y="516381"/>
                  </a:lnTo>
                  <a:lnTo>
                    <a:pt x="1226439" y="492125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467A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0379" y="4908803"/>
              <a:ext cx="83819" cy="70104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311655" y="1261998"/>
            <a:ext cx="706056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21690" indent="3124200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latin typeface="Cambria"/>
                <a:cs typeface="Cambria"/>
              </a:rPr>
              <a:t>SPPU </a:t>
            </a:r>
            <a:r>
              <a:rPr sz="2800" b="1" spc="-10" dirty="0">
                <a:latin typeface="Cambria"/>
                <a:cs typeface="Cambria"/>
              </a:rPr>
              <a:t> </a:t>
            </a:r>
            <a:r>
              <a:rPr sz="2800" b="1" spc="-60" dirty="0">
                <a:latin typeface="Cambria"/>
                <a:cs typeface="Cambria"/>
              </a:rPr>
              <a:t>E</a:t>
            </a:r>
            <a:r>
              <a:rPr sz="2800" b="1" spc="-70" dirty="0">
                <a:latin typeface="Cambria"/>
                <a:cs typeface="Cambria"/>
              </a:rPr>
              <a:t>X</a:t>
            </a:r>
            <a:r>
              <a:rPr sz="2800" b="1" spc="-65" dirty="0">
                <a:latin typeface="Cambria"/>
                <a:cs typeface="Cambria"/>
              </a:rPr>
              <a:t>A</a:t>
            </a:r>
            <a:r>
              <a:rPr sz="2800" b="1" spc="-70" dirty="0">
                <a:latin typeface="Cambria"/>
                <a:cs typeface="Cambria"/>
              </a:rPr>
              <a:t>M</a:t>
            </a:r>
            <a:r>
              <a:rPr sz="2800" b="1" spc="-75" dirty="0">
                <a:latin typeface="Cambria"/>
                <a:cs typeface="Cambria"/>
              </a:rPr>
              <a:t>I</a:t>
            </a:r>
            <a:r>
              <a:rPr sz="2800" b="1" spc="-70" dirty="0">
                <a:latin typeface="Cambria"/>
                <a:cs typeface="Cambria"/>
              </a:rPr>
              <a:t>N</a:t>
            </a:r>
            <a:r>
              <a:rPr sz="2800" b="1" spc="-65" dirty="0">
                <a:latin typeface="Cambria"/>
                <a:cs typeface="Cambria"/>
              </a:rPr>
              <a:t>AT</a:t>
            </a:r>
            <a:r>
              <a:rPr sz="2800" b="1" spc="-75" dirty="0">
                <a:latin typeface="Cambria"/>
                <a:cs typeface="Cambria"/>
              </a:rPr>
              <a:t>I</a:t>
            </a:r>
            <a:r>
              <a:rPr sz="2800" b="1" spc="-65" dirty="0">
                <a:latin typeface="Cambria"/>
                <a:cs typeface="Cambria"/>
              </a:rPr>
              <a:t>O</a:t>
            </a:r>
            <a:r>
              <a:rPr sz="2800" b="1" spc="-5" dirty="0">
                <a:latin typeface="Cambria"/>
                <a:cs typeface="Cambria"/>
              </a:rPr>
              <a:t>N</a:t>
            </a:r>
            <a:r>
              <a:rPr sz="2800" b="1" spc="-180" dirty="0">
                <a:latin typeface="Cambria"/>
                <a:cs typeface="Cambria"/>
              </a:rPr>
              <a:t> </a:t>
            </a:r>
            <a:r>
              <a:rPr sz="2800" b="1" spc="-60" dirty="0">
                <a:latin typeface="Cambria"/>
                <a:cs typeface="Cambria"/>
              </a:rPr>
              <a:t>F</a:t>
            </a:r>
            <a:r>
              <a:rPr sz="2800" b="1" spc="-55" dirty="0">
                <a:latin typeface="Cambria"/>
                <a:cs typeface="Cambria"/>
              </a:rPr>
              <a:t>OR</a:t>
            </a:r>
            <a:r>
              <a:rPr sz="2800" b="1" spc="-5" dirty="0">
                <a:latin typeface="Cambria"/>
                <a:cs typeface="Cambria"/>
              </a:rPr>
              <a:t>M</a:t>
            </a:r>
            <a:r>
              <a:rPr sz="2800" b="1" spc="-80" dirty="0">
                <a:latin typeface="Cambria"/>
                <a:cs typeface="Cambria"/>
              </a:rPr>
              <a:t> </a:t>
            </a:r>
            <a:r>
              <a:rPr sz="2800" b="1" spc="-35" dirty="0">
                <a:latin typeface="Cambria"/>
                <a:cs typeface="Cambria"/>
              </a:rPr>
              <a:t>FILLIN</a:t>
            </a:r>
            <a:r>
              <a:rPr sz="2800" b="1" spc="-5" dirty="0">
                <a:latin typeface="Cambria"/>
                <a:cs typeface="Cambria"/>
              </a:rPr>
              <a:t>G </a:t>
            </a:r>
            <a:r>
              <a:rPr sz="2800" b="1" spc="-30" dirty="0">
                <a:latin typeface="Cambria"/>
                <a:cs typeface="Cambria"/>
              </a:rPr>
              <a:t>P</a:t>
            </a:r>
            <a:r>
              <a:rPr sz="2800" b="1" spc="-35" dirty="0">
                <a:latin typeface="Cambria"/>
                <a:cs typeface="Cambria"/>
              </a:rPr>
              <a:t>R</a:t>
            </a:r>
            <a:r>
              <a:rPr sz="2800" b="1" spc="-30" dirty="0">
                <a:latin typeface="Cambria"/>
                <a:cs typeface="Cambria"/>
              </a:rPr>
              <a:t>O</a:t>
            </a:r>
            <a:r>
              <a:rPr sz="2800" b="1" spc="-25" dirty="0">
                <a:latin typeface="Cambria"/>
                <a:cs typeface="Cambria"/>
              </a:rPr>
              <a:t>CE</a:t>
            </a:r>
            <a:r>
              <a:rPr sz="2800" b="1" spc="-30" dirty="0">
                <a:latin typeface="Cambria"/>
                <a:cs typeface="Cambria"/>
              </a:rPr>
              <a:t>S</a:t>
            </a:r>
            <a:r>
              <a:rPr sz="2800" b="1" spc="-5" dirty="0">
                <a:latin typeface="Cambria"/>
                <a:cs typeface="Cambria"/>
              </a:rPr>
              <a:t>S</a:t>
            </a:r>
            <a:endParaRPr sz="2800">
              <a:latin typeface="Cambria"/>
              <a:cs typeface="Cambria"/>
            </a:endParaRPr>
          </a:p>
          <a:p>
            <a:pPr marL="356870">
              <a:lnSpc>
                <a:spcPct val="100000"/>
              </a:lnSpc>
              <a:tabLst>
                <a:tab pos="4199255" algn="l"/>
              </a:tabLst>
            </a:pP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Official</a:t>
            </a:r>
            <a:r>
              <a:rPr sz="28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50" dirty="0">
                <a:solidFill>
                  <a:srgbClr val="FF0000"/>
                </a:solidFill>
                <a:latin typeface="Calibri"/>
                <a:cs typeface="Calibri"/>
              </a:rPr>
              <a:t>Website</a:t>
            </a:r>
            <a:r>
              <a:rPr sz="2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800" b="1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SPPU:	</a:t>
            </a:r>
            <a:r>
              <a:rPr sz="2800" b="1" u="heavy" spc="-30" dirty="0">
                <a:solidFill>
                  <a:srgbClr val="DFD40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www.unipune.ac.in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6465" y="2946908"/>
            <a:ext cx="2187575" cy="1374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8608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Step1: </a:t>
            </a:r>
            <a:r>
              <a:rPr sz="1800" b="1" spc="-5" dirty="0">
                <a:latin typeface="Calibri"/>
                <a:cs typeface="Calibri"/>
              </a:rPr>
              <a:t>Open </a:t>
            </a:r>
            <a:r>
              <a:rPr sz="1800" b="1" dirty="0">
                <a:latin typeface="Calibri"/>
                <a:cs typeface="Calibri"/>
              </a:rPr>
              <a:t>SPPU 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Official </a:t>
            </a:r>
            <a:r>
              <a:rPr sz="1800" b="1" spc="-45" dirty="0">
                <a:latin typeface="Calibri"/>
                <a:cs typeface="Calibri"/>
              </a:rPr>
              <a:t>Website 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u="heavy" spc="-25" dirty="0">
                <a:solidFill>
                  <a:srgbClr val="DFD40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ww</a:t>
            </a:r>
            <a:r>
              <a:rPr sz="1800" b="1" u="heavy" spc="-145" dirty="0">
                <a:solidFill>
                  <a:srgbClr val="DFD40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w</a:t>
            </a:r>
            <a:r>
              <a:rPr sz="1800" b="1" u="heavy" spc="-40" dirty="0">
                <a:solidFill>
                  <a:srgbClr val="DFD40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.</a:t>
            </a:r>
            <a:r>
              <a:rPr sz="1800" b="1" u="heavy" spc="-35" dirty="0">
                <a:solidFill>
                  <a:srgbClr val="DFD40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un</a:t>
            </a:r>
            <a:r>
              <a:rPr sz="1800" b="1" u="heavy" spc="-50" dirty="0">
                <a:solidFill>
                  <a:srgbClr val="DFD40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i</a:t>
            </a:r>
            <a:r>
              <a:rPr sz="1800" b="1" u="heavy" spc="-35" dirty="0">
                <a:solidFill>
                  <a:srgbClr val="DFD40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p</a:t>
            </a:r>
            <a:r>
              <a:rPr sz="1800" b="1" u="heavy" spc="-45" dirty="0">
                <a:solidFill>
                  <a:srgbClr val="DFD40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une</a:t>
            </a:r>
            <a:r>
              <a:rPr sz="1800" b="1" u="heavy" spc="-40" dirty="0">
                <a:solidFill>
                  <a:srgbClr val="DFD40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.ac</a:t>
            </a:r>
            <a:r>
              <a:rPr sz="1800" b="1" u="heavy" spc="-50" dirty="0">
                <a:solidFill>
                  <a:srgbClr val="DFD40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.</a:t>
            </a:r>
            <a:r>
              <a:rPr sz="1800" b="1" u="heavy" spc="-40" dirty="0">
                <a:solidFill>
                  <a:srgbClr val="DFD40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i</a:t>
            </a:r>
            <a:r>
              <a:rPr sz="1800" b="1" u="heavy" dirty="0">
                <a:solidFill>
                  <a:srgbClr val="DFD400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n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Cli</a:t>
            </a:r>
            <a:r>
              <a:rPr sz="1800" b="1" dirty="0">
                <a:latin typeface="Calibri"/>
                <a:cs typeface="Calibri"/>
              </a:rPr>
              <a:t>ck</a:t>
            </a:r>
            <a:r>
              <a:rPr sz="1800" b="1" spc="-1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on</a:t>
            </a:r>
            <a:r>
              <a:rPr sz="1800" b="1" spc="-114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“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60" dirty="0">
                <a:solidFill>
                  <a:srgbClr val="001F5F"/>
                </a:solidFill>
                <a:latin typeface="Calibri"/>
                <a:cs typeface="Calibri"/>
              </a:rPr>
              <a:t>x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ami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800" b="1" spc="-3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ti</a:t>
            </a:r>
            <a:r>
              <a:rPr sz="1800" b="1" spc="-3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800" b="1" dirty="0">
                <a:latin typeface="Calibri"/>
                <a:cs typeface="Calibri"/>
              </a:rPr>
              <a:t>”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58400" cy="77723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0058400" cy="11658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95600" y="1600200"/>
              <a:ext cx="6667500" cy="48006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589020" y="5818632"/>
              <a:ext cx="990600" cy="152400"/>
            </a:xfrm>
            <a:custGeom>
              <a:avLst/>
              <a:gdLst/>
              <a:ahLst/>
              <a:cxnLst/>
              <a:rect l="l" t="t" r="r" b="b"/>
              <a:pathLst>
                <a:path w="990600" h="152400">
                  <a:moveTo>
                    <a:pt x="0" y="76200"/>
                  </a:moveTo>
                  <a:lnTo>
                    <a:pt x="45846" y="43815"/>
                  </a:lnTo>
                  <a:lnTo>
                    <a:pt x="121284" y="25908"/>
                  </a:lnTo>
                  <a:lnTo>
                    <a:pt x="170052" y="18542"/>
                  </a:lnTo>
                  <a:lnTo>
                    <a:pt x="225297" y="12065"/>
                  </a:lnTo>
                  <a:lnTo>
                    <a:pt x="286130" y="6985"/>
                  </a:lnTo>
                  <a:lnTo>
                    <a:pt x="351916" y="3175"/>
                  </a:lnTo>
                  <a:lnTo>
                    <a:pt x="421893" y="762"/>
                  </a:lnTo>
                  <a:lnTo>
                    <a:pt x="495300" y="0"/>
                  </a:lnTo>
                  <a:lnTo>
                    <a:pt x="568325" y="762"/>
                  </a:lnTo>
                  <a:lnTo>
                    <a:pt x="638047" y="3175"/>
                  </a:lnTo>
                  <a:lnTo>
                    <a:pt x="703833" y="6985"/>
                  </a:lnTo>
                  <a:lnTo>
                    <a:pt x="764666" y="12065"/>
                  </a:lnTo>
                  <a:lnTo>
                    <a:pt x="819912" y="18542"/>
                  </a:lnTo>
                  <a:lnTo>
                    <a:pt x="868806" y="25908"/>
                  </a:lnTo>
                  <a:lnTo>
                    <a:pt x="910589" y="34417"/>
                  </a:lnTo>
                  <a:lnTo>
                    <a:pt x="969517" y="53975"/>
                  </a:lnTo>
                  <a:lnTo>
                    <a:pt x="990600" y="76200"/>
                  </a:lnTo>
                  <a:lnTo>
                    <a:pt x="985265" y="87630"/>
                  </a:lnTo>
                  <a:lnTo>
                    <a:pt x="944499" y="108585"/>
                  </a:lnTo>
                  <a:lnTo>
                    <a:pt x="868806" y="126492"/>
                  </a:lnTo>
                  <a:lnTo>
                    <a:pt x="819912" y="133858"/>
                  </a:lnTo>
                  <a:lnTo>
                    <a:pt x="764666" y="140335"/>
                  </a:lnTo>
                  <a:lnTo>
                    <a:pt x="703833" y="145415"/>
                  </a:lnTo>
                  <a:lnTo>
                    <a:pt x="638047" y="149225"/>
                  </a:lnTo>
                  <a:lnTo>
                    <a:pt x="568325" y="151638"/>
                  </a:lnTo>
                  <a:lnTo>
                    <a:pt x="495300" y="152400"/>
                  </a:lnTo>
                  <a:lnTo>
                    <a:pt x="421893" y="151638"/>
                  </a:lnTo>
                  <a:lnTo>
                    <a:pt x="351916" y="149225"/>
                  </a:lnTo>
                  <a:lnTo>
                    <a:pt x="286130" y="145415"/>
                  </a:lnTo>
                  <a:lnTo>
                    <a:pt x="225297" y="140335"/>
                  </a:lnTo>
                  <a:lnTo>
                    <a:pt x="170052" y="133858"/>
                  </a:lnTo>
                  <a:lnTo>
                    <a:pt x="121284" y="126492"/>
                  </a:lnTo>
                  <a:lnTo>
                    <a:pt x="79628" y="117983"/>
                  </a:lnTo>
                  <a:lnTo>
                    <a:pt x="20954" y="98425"/>
                  </a:lnTo>
                  <a:lnTo>
                    <a:pt x="0" y="76200"/>
                  </a:lnTo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31848" y="5094732"/>
              <a:ext cx="1613535" cy="708660"/>
            </a:xfrm>
            <a:custGeom>
              <a:avLst/>
              <a:gdLst/>
              <a:ahLst/>
              <a:cxnLst/>
              <a:rect l="l" t="t" r="r" b="b"/>
              <a:pathLst>
                <a:path w="1613535" h="708660">
                  <a:moveTo>
                    <a:pt x="9143" y="0"/>
                  </a:moveTo>
                  <a:lnTo>
                    <a:pt x="0" y="22860"/>
                  </a:lnTo>
                  <a:lnTo>
                    <a:pt x="1602993" y="708533"/>
                  </a:lnTo>
                  <a:lnTo>
                    <a:pt x="1613407" y="684657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467A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24428" y="5756147"/>
              <a:ext cx="85344" cy="70104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626465" y="4153027"/>
            <a:ext cx="2044064" cy="862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Step2: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b="1" spc="-5" dirty="0">
                <a:latin typeface="Calibri"/>
                <a:cs typeface="Calibri"/>
              </a:rPr>
              <a:t>Cli</a:t>
            </a:r>
            <a:r>
              <a:rPr sz="1800" b="1" dirty="0">
                <a:latin typeface="Calibri"/>
                <a:cs typeface="Calibri"/>
              </a:rPr>
              <a:t>ck</a:t>
            </a:r>
            <a:r>
              <a:rPr sz="1800" b="1" spc="-1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“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75" dirty="0">
                <a:solidFill>
                  <a:srgbClr val="001F5F"/>
                </a:solidFill>
                <a:latin typeface="Calibri"/>
                <a:cs typeface="Calibri"/>
              </a:rPr>
              <a:t>x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18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75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spc="-40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1800" b="1" spc="-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nl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dirty="0">
                <a:latin typeface="Calibri"/>
                <a:cs typeface="Calibri"/>
              </a:rPr>
              <a:t>”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58400" cy="77723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0058400" cy="11658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8000" y="1752600"/>
              <a:ext cx="6387084" cy="464210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667000" y="5562600"/>
              <a:ext cx="6705600" cy="1016635"/>
            </a:xfrm>
            <a:custGeom>
              <a:avLst/>
              <a:gdLst/>
              <a:ahLst/>
              <a:cxnLst/>
              <a:rect l="l" t="t" r="r" b="b"/>
              <a:pathLst>
                <a:path w="6705600" h="1016634">
                  <a:moveTo>
                    <a:pt x="0" y="509016"/>
                  </a:moveTo>
                  <a:lnTo>
                    <a:pt x="13716" y="462788"/>
                  </a:lnTo>
                  <a:lnTo>
                    <a:pt x="41529" y="428879"/>
                  </a:lnTo>
                  <a:lnTo>
                    <a:pt x="83819" y="395605"/>
                  </a:lnTo>
                  <a:lnTo>
                    <a:pt x="119761" y="373888"/>
                  </a:lnTo>
                  <a:lnTo>
                    <a:pt x="161798" y="352679"/>
                  </a:lnTo>
                  <a:lnTo>
                    <a:pt x="209804" y="331724"/>
                  </a:lnTo>
                  <a:lnTo>
                    <a:pt x="263525" y="311150"/>
                  </a:lnTo>
                  <a:lnTo>
                    <a:pt x="322833" y="291083"/>
                  </a:lnTo>
                  <a:lnTo>
                    <a:pt x="387604" y="271525"/>
                  </a:lnTo>
                  <a:lnTo>
                    <a:pt x="457707" y="252475"/>
                  </a:lnTo>
                  <a:lnTo>
                    <a:pt x="494792" y="243077"/>
                  </a:lnTo>
                  <a:lnTo>
                    <a:pt x="533019" y="233806"/>
                  </a:lnTo>
                  <a:lnTo>
                    <a:pt x="572643" y="224789"/>
                  </a:lnTo>
                  <a:lnTo>
                    <a:pt x="613410" y="215773"/>
                  </a:lnTo>
                  <a:lnTo>
                    <a:pt x="655447" y="207010"/>
                  </a:lnTo>
                  <a:lnTo>
                    <a:pt x="698626" y="198247"/>
                  </a:lnTo>
                  <a:lnTo>
                    <a:pt x="742950" y="189737"/>
                  </a:lnTo>
                  <a:lnTo>
                    <a:pt x="788542" y="181356"/>
                  </a:lnTo>
                  <a:lnTo>
                    <a:pt x="835278" y="173100"/>
                  </a:lnTo>
                  <a:lnTo>
                    <a:pt x="883030" y="165100"/>
                  </a:lnTo>
                  <a:lnTo>
                    <a:pt x="932052" y="157099"/>
                  </a:lnTo>
                  <a:lnTo>
                    <a:pt x="981963" y="149351"/>
                  </a:lnTo>
                  <a:lnTo>
                    <a:pt x="1033145" y="141731"/>
                  </a:lnTo>
                  <a:lnTo>
                    <a:pt x="1085214" y="134366"/>
                  </a:lnTo>
                  <a:lnTo>
                    <a:pt x="1138427" y="127000"/>
                  </a:lnTo>
                  <a:lnTo>
                    <a:pt x="1192657" y="119887"/>
                  </a:lnTo>
                  <a:lnTo>
                    <a:pt x="1247902" y="113030"/>
                  </a:lnTo>
                  <a:lnTo>
                    <a:pt x="1304036" y="106299"/>
                  </a:lnTo>
                  <a:lnTo>
                    <a:pt x="1361186" y="99694"/>
                  </a:lnTo>
                  <a:lnTo>
                    <a:pt x="1419225" y="93344"/>
                  </a:lnTo>
                  <a:lnTo>
                    <a:pt x="1478279" y="87122"/>
                  </a:lnTo>
                  <a:lnTo>
                    <a:pt x="1538097" y="81152"/>
                  </a:lnTo>
                  <a:lnTo>
                    <a:pt x="1598929" y="75311"/>
                  </a:lnTo>
                  <a:lnTo>
                    <a:pt x="1660652" y="69595"/>
                  </a:lnTo>
                  <a:lnTo>
                    <a:pt x="1723136" y="64262"/>
                  </a:lnTo>
                  <a:lnTo>
                    <a:pt x="1786509" y="58927"/>
                  </a:lnTo>
                  <a:lnTo>
                    <a:pt x="1850644" y="53975"/>
                  </a:lnTo>
                  <a:lnTo>
                    <a:pt x="1915540" y="49149"/>
                  </a:lnTo>
                  <a:lnTo>
                    <a:pt x="1981327" y="44450"/>
                  </a:lnTo>
                  <a:lnTo>
                    <a:pt x="2047748" y="40131"/>
                  </a:lnTo>
                  <a:lnTo>
                    <a:pt x="2114930" y="35941"/>
                  </a:lnTo>
                  <a:lnTo>
                    <a:pt x="2182876" y="31876"/>
                  </a:lnTo>
                  <a:lnTo>
                    <a:pt x="2251583" y="28193"/>
                  </a:lnTo>
                  <a:lnTo>
                    <a:pt x="2320925" y="24637"/>
                  </a:lnTo>
                  <a:lnTo>
                    <a:pt x="2390902" y="21336"/>
                  </a:lnTo>
                  <a:lnTo>
                    <a:pt x="2461514" y="18287"/>
                  </a:lnTo>
                  <a:lnTo>
                    <a:pt x="2532761" y="15367"/>
                  </a:lnTo>
                  <a:lnTo>
                    <a:pt x="2604642" y="12700"/>
                  </a:lnTo>
                  <a:lnTo>
                    <a:pt x="2677160" y="10413"/>
                  </a:lnTo>
                  <a:lnTo>
                    <a:pt x="2750185" y="8255"/>
                  </a:lnTo>
                  <a:lnTo>
                    <a:pt x="2823717" y="6350"/>
                  </a:lnTo>
                  <a:lnTo>
                    <a:pt x="2897886" y="4699"/>
                  </a:lnTo>
                  <a:lnTo>
                    <a:pt x="2972435" y="3301"/>
                  </a:lnTo>
                  <a:lnTo>
                    <a:pt x="3047619" y="2031"/>
                  </a:lnTo>
                  <a:lnTo>
                    <a:pt x="3123311" y="1143"/>
                  </a:lnTo>
                  <a:lnTo>
                    <a:pt x="3199384" y="507"/>
                  </a:lnTo>
                  <a:lnTo>
                    <a:pt x="3275838" y="126"/>
                  </a:lnTo>
                  <a:lnTo>
                    <a:pt x="3352800" y="0"/>
                  </a:lnTo>
                  <a:lnTo>
                    <a:pt x="3429762" y="126"/>
                  </a:lnTo>
                  <a:lnTo>
                    <a:pt x="3506216" y="507"/>
                  </a:lnTo>
                  <a:lnTo>
                    <a:pt x="3582289" y="1143"/>
                  </a:lnTo>
                  <a:lnTo>
                    <a:pt x="3657980" y="2031"/>
                  </a:lnTo>
                  <a:lnTo>
                    <a:pt x="3733165" y="3301"/>
                  </a:lnTo>
                  <a:lnTo>
                    <a:pt x="3807714" y="4699"/>
                  </a:lnTo>
                  <a:lnTo>
                    <a:pt x="3881881" y="6350"/>
                  </a:lnTo>
                  <a:lnTo>
                    <a:pt x="3955415" y="8255"/>
                  </a:lnTo>
                  <a:lnTo>
                    <a:pt x="4028440" y="10413"/>
                  </a:lnTo>
                  <a:lnTo>
                    <a:pt x="4100956" y="12700"/>
                  </a:lnTo>
                  <a:lnTo>
                    <a:pt x="4172839" y="15367"/>
                  </a:lnTo>
                  <a:lnTo>
                    <a:pt x="4244085" y="18287"/>
                  </a:lnTo>
                  <a:lnTo>
                    <a:pt x="4314698" y="21336"/>
                  </a:lnTo>
                  <a:lnTo>
                    <a:pt x="4384675" y="24637"/>
                  </a:lnTo>
                  <a:lnTo>
                    <a:pt x="4454017" y="28193"/>
                  </a:lnTo>
                  <a:lnTo>
                    <a:pt x="4522724" y="31876"/>
                  </a:lnTo>
                  <a:lnTo>
                    <a:pt x="4590669" y="35941"/>
                  </a:lnTo>
                  <a:lnTo>
                    <a:pt x="4657852" y="40131"/>
                  </a:lnTo>
                  <a:lnTo>
                    <a:pt x="4724273" y="44450"/>
                  </a:lnTo>
                  <a:lnTo>
                    <a:pt x="4790058" y="49149"/>
                  </a:lnTo>
                  <a:lnTo>
                    <a:pt x="4854956" y="53975"/>
                  </a:lnTo>
                  <a:lnTo>
                    <a:pt x="4919091" y="58927"/>
                  </a:lnTo>
                  <a:lnTo>
                    <a:pt x="4982464" y="64262"/>
                  </a:lnTo>
                  <a:lnTo>
                    <a:pt x="5044948" y="69595"/>
                  </a:lnTo>
                  <a:lnTo>
                    <a:pt x="5106670" y="75311"/>
                  </a:lnTo>
                  <a:lnTo>
                    <a:pt x="5167503" y="81152"/>
                  </a:lnTo>
                  <a:lnTo>
                    <a:pt x="5227320" y="87122"/>
                  </a:lnTo>
                  <a:lnTo>
                    <a:pt x="5286375" y="93344"/>
                  </a:lnTo>
                  <a:lnTo>
                    <a:pt x="5344414" y="99694"/>
                  </a:lnTo>
                  <a:lnTo>
                    <a:pt x="5401564" y="106299"/>
                  </a:lnTo>
                  <a:lnTo>
                    <a:pt x="5457698" y="113030"/>
                  </a:lnTo>
                  <a:lnTo>
                    <a:pt x="5512943" y="119887"/>
                  </a:lnTo>
                  <a:lnTo>
                    <a:pt x="5567172" y="127000"/>
                  </a:lnTo>
                  <a:lnTo>
                    <a:pt x="5620384" y="134366"/>
                  </a:lnTo>
                  <a:lnTo>
                    <a:pt x="5672455" y="141731"/>
                  </a:lnTo>
                  <a:lnTo>
                    <a:pt x="5723508" y="149351"/>
                  </a:lnTo>
                  <a:lnTo>
                    <a:pt x="5773547" y="157099"/>
                  </a:lnTo>
                  <a:lnTo>
                    <a:pt x="5822569" y="165100"/>
                  </a:lnTo>
                  <a:lnTo>
                    <a:pt x="5870321" y="173100"/>
                  </a:lnTo>
                  <a:lnTo>
                    <a:pt x="5917057" y="181356"/>
                  </a:lnTo>
                  <a:lnTo>
                    <a:pt x="5962650" y="189737"/>
                  </a:lnTo>
                  <a:lnTo>
                    <a:pt x="6006973" y="198247"/>
                  </a:lnTo>
                  <a:lnTo>
                    <a:pt x="6050153" y="207010"/>
                  </a:lnTo>
                  <a:lnTo>
                    <a:pt x="6092190" y="215773"/>
                  </a:lnTo>
                  <a:lnTo>
                    <a:pt x="6132957" y="224789"/>
                  </a:lnTo>
                  <a:lnTo>
                    <a:pt x="6172581" y="233806"/>
                  </a:lnTo>
                  <a:lnTo>
                    <a:pt x="6210808" y="243077"/>
                  </a:lnTo>
                  <a:lnTo>
                    <a:pt x="6247892" y="252475"/>
                  </a:lnTo>
                  <a:lnTo>
                    <a:pt x="6317996" y="271525"/>
                  </a:lnTo>
                  <a:lnTo>
                    <a:pt x="6382766" y="291083"/>
                  </a:lnTo>
                  <a:lnTo>
                    <a:pt x="6442075" y="311150"/>
                  </a:lnTo>
                  <a:lnTo>
                    <a:pt x="6495796" y="331724"/>
                  </a:lnTo>
                  <a:lnTo>
                    <a:pt x="6543802" y="352679"/>
                  </a:lnTo>
                  <a:lnTo>
                    <a:pt x="6585839" y="373888"/>
                  </a:lnTo>
                  <a:lnTo>
                    <a:pt x="6621780" y="395605"/>
                  </a:lnTo>
                  <a:lnTo>
                    <a:pt x="6664071" y="428879"/>
                  </a:lnTo>
                  <a:lnTo>
                    <a:pt x="6691883" y="462788"/>
                  </a:lnTo>
                  <a:lnTo>
                    <a:pt x="6705600" y="509016"/>
                  </a:lnTo>
                  <a:lnTo>
                    <a:pt x="6704710" y="520445"/>
                  </a:lnTo>
                  <a:lnTo>
                    <a:pt x="6684264" y="566293"/>
                  </a:lnTo>
                  <a:lnTo>
                    <a:pt x="6651625" y="600075"/>
                  </a:lnTo>
                  <a:lnTo>
                    <a:pt x="6604634" y="632968"/>
                  </a:lnTo>
                  <a:lnTo>
                    <a:pt x="6565519" y="654431"/>
                  </a:lnTo>
                  <a:lnTo>
                    <a:pt x="6520560" y="675513"/>
                  </a:lnTo>
                  <a:lnTo>
                    <a:pt x="6469633" y="696213"/>
                  </a:lnTo>
                  <a:lnTo>
                    <a:pt x="6413119" y="716407"/>
                  </a:lnTo>
                  <a:lnTo>
                    <a:pt x="6351016" y="736219"/>
                  </a:lnTo>
                  <a:lnTo>
                    <a:pt x="6283579" y="755522"/>
                  </a:lnTo>
                  <a:lnTo>
                    <a:pt x="6210808" y="774319"/>
                  </a:lnTo>
                  <a:lnTo>
                    <a:pt x="6172581" y="783463"/>
                  </a:lnTo>
                  <a:lnTo>
                    <a:pt x="6132957" y="792607"/>
                  </a:lnTo>
                  <a:lnTo>
                    <a:pt x="6092190" y="801497"/>
                  </a:lnTo>
                  <a:lnTo>
                    <a:pt x="6050153" y="810260"/>
                  </a:lnTo>
                  <a:lnTo>
                    <a:pt x="6006973" y="818896"/>
                  </a:lnTo>
                  <a:lnTo>
                    <a:pt x="5962650" y="827405"/>
                  </a:lnTo>
                  <a:lnTo>
                    <a:pt x="5917057" y="835787"/>
                  </a:lnTo>
                  <a:lnTo>
                    <a:pt x="5870321" y="844041"/>
                  </a:lnTo>
                  <a:lnTo>
                    <a:pt x="5822569" y="852043"/>
                  </a:lnTo>
                  <a:lnTo>
                    <a:pt x="5773547" y="859916"/>
                  </a:lnTo>
                  <a:lnTo>
                    <a:pt x="5723508" y="867663"/>
                  </a:lnTo>
                  <a:lnTo>
                    <a:pt x="5672455" y="875284"/>
                  </a:lnTo>
                  <a:lnTo>
                    <a:pt x="5620384" y="882650"/>
                  </a:lnTo>
                  <a:lnTo>
                    <a:pt x="5567172" y="889888"/>
                  </a:lnTo>
                  <a:lnTo>
                    <a:pt x="5512943" y="897001"/>
                  </a:lnTo>
                  <a:lnTo>
                    <a:pt x="5457698" y="903859"/>
                  </a:lnTo>
                  <a:lnTo>
                    <a:pt x="5401564" y="910590"/>
                  </a:lnTo>
                  <a:lnTo>
                    <a:pt x="5344414" y="917066"/>
                  </a:lnTo>
                  <a:lnTo>
                    <a:pt x="5286375" y="923416"/>
                  </a:lnTo>
                  <a:lnTo>
                    <a:pt x="5227320" y="929640"/>
                  </a:lnTo>
                  <a:lnTo>
                    <a:pt x="5167503" y="935609"/>
                  </a:lnTo>
                  <a:lnTo>
                    <a:pt x="5106670" y="941425"/>
                  </a:lnTo>
                  <a:lnTo>
                    <a:pt x="5044948" y="947026"/>
                  </a:lnTo>
                  <a:lnTo>
                    <a:pt x="4982464" y="952423"/>
                  </a:lnTo>
                  <a:lnTo>
                    <a:pt x="4919091" y="957630"/>
                  </a:lnTo>
                  <a:lnTo>
                    <a:pt x="4854956" y="962621"/>
                  </a:lnTo>
                  <a:lnTo>
                    <a:pt x="4790058" y="967409"/>
                  </a:lnTo>
                  <a:lnTo>
                    <a:pt x="4724273" y="972007"/>
                  </a:lnTo>
                  <a:lnTo>
                    <a:pt x="4657852" y="976388"/>
                  </a:lnTo>
                  <a:lnTo>
                    <a:pt x="4590669" y="980566"/>
                  </a:lnTo>
                  <a:lnTo>
                    <a:pt x="4522724" y="984516"/>
                  </a:lnTo>
                  <a:lnTo>
                    <a:pt x="4454017" y="988250"/>
                  </a:lnTo>
                  <a:lnTo>
                    <a:pt x="4384675" y="991768"/>
                  </a:lnTo>
                  <a:lnTo>
                    <a:pt x="4314698" y="995070"/>
                  </a:lnTo>
                  <a:lnTo>
                    <a:pt x="4244085" y="998131"/>
                  </a:lnTo>
                  <a:lnTo>
                    <a:pt x="4172839" y="1000975"/>
                  </a:lnTo>
                  <a:lnTo>
                    <a:pt x="4100956" y="1003579"/>
                  </a:lnTo>
                  <a:lnTo>
                    <a:pt x="4028440" y="1005954"/>
                  </a:lnTo>
                  <a:lnTo>
                    <a:pt x="3955415" y="1008075"/>
                  </a:lnTo>
                  <a:lnTo>
                    <a:pt x="3881881" y="1009967"/>
                  </a:lnTo>
                  <a:lnTo>
                    <a:pt x="3807714" y="1011618"/>
                  </a:lnTo>
                  <a:lnTo>
                    <a:pt x="3733165" y="1013028"/>
                  </a:lnTo>
                  <a:lnTo>
                    <a:pt x="3657980" y="1014183"/>
                  </a:lnTo>
                  <a:lnTo>
                    <a:pt x="3582289" y="1015085"/>
                  </a:lnTo>
                  <a:lnTo>
                    <a:pt x="3506216" y="1015733"/>
                  </a:lnTo>
                  <a:lnTo>
                    <a:pt x="3429762" y="1016127"/>
                  </a:lnTo>
                  <a:lnTo>
                    <a:pt x="3352800" y="1016254"/>
                  </a:lnTo>
                  <a:lnTo>
                    <a:pt x="3275838" y="1016127"/>
                  </a:lnTo>
                  <a:lnTo>
                    <a:pt x="3199384" y="1015733"/>
                  </a:lnTo>
                  <a:lnTo>
                    <a:pt x="3123311" y="1015085"/>
                  </a:lnTo>
                  <a:lnTo>
                    <a:pt x="3047619" y="1014183"/>
                  </a:lnTo>
                  <a:lnTo>
                    <a:pt x="2972435" y="1013028"/>
                  </a:lnTo>
                  <a:lnTo>
                    <a:pt x="2897886" y="1011618"/>
                  </a:lnTo>
                  <a:lnTo>
                    <a:pt x="2823717" y="1009967"/>
                  </a:lnTo>
                  <a:lnTo>
                    <a:pt x="2750185" y="1008075"/>
                  </a:lnTo>
                  <a:lnTo>
                    <a:pt x="2677160" y="1005954"/>
                  </a:lnTo>
                  <a:lnTo>
                    <a:pt x="2604642" y="1003579"/>
                  </a:lnTo>
                  <a:lnTo>
                    <a:pt x="2532761" y="1000975"/>
                  </a:lnTo>
                  <a:lnTo>
                    <a:pt x="2461514" y="998131"/>
                  </a:lnTo>
                  <a:lnTo>
                    <a:pt x="2390902" y="995070"/>
                  </a:lnTo>
                  <a:lnTo>
                    <a:pt x="2320925" y="991768"/>
                  </a:lnTo>
                  <a:lnTo>
                    <a:pt x="2251583" y="988250"/>
                  </a:lnTo>
                  <a:lnTo>
                    <a:pt x="2182876" y="984516"/>
                  </a:lnTo>
                  <a:lnTo>
                    <a:pt x="2114930" y="980566"/>
                  </a:lnTo>
                  <a:lnTo>
                    <a:pt x="2047748" y="976388"/>
                  </a:lnTo>
                  <a:lnTo>
                    <a:pt x="1981327" y="972007"/>
                  </a:lnTo>
                  <a:lnTo>
                    <a:pt x="1915540" y="967409"/>
                  </a:lnTo>
                  <a:lnTo>
                    <a:pt x="1850644" y="962621"/>
                  </a:lnTo>
                  <a:lnTo>
                    <a:pt x="1786509" y="957630"/>
                  </a:lnTo>
                  <a:lnTo>
                    <a:pt x="1723136" y="952423"/>
                  </a:lnTo>
                  <a:lnTo>
                    <a:pt x="1660652" y="947026"/>
                  </a:lnTo>
                  <a:lnTo>
                    <a:pt x="1598929" y="941425"/>
                  </a:lnTo>
                  <a:lnTo>
                    <a:pt x="1538097" y="935609"/>
                  </a:lnTo>
                  <a:lnTo>
                    <a:pt x="1478279" y="929640"/>
                  </a:lnTo>
                  <a:lnTo>
                    <a:pt x="1419225" y="923416"/>
                  </a:lnTo>
                  <a:lnTo>
                    <a:pt x="1361186" y="917066"/>
                  </a:lnTo>
                  <a:lnTo>
                    <a:pt x="1304036" y="910590"/>
                  </a:lnTo>
                  <a:lnTo>
                    <a:pt x="1247902" y="903859"/>
                  </a:lnTo>
                  <a:lnTo>
                    <a:pt x="1192657" y="897001"/>
                  </a:lnTo>
                  <a:lnTo>
                    <a:pt x="1138427" y="889888"/>
                  </a:lnTo>
                  <a:lnTo>
                    <a:pt x="1085214" y="882650"/>
                  </a:lnTo>
                  <a:lnTo>
                    <a:pt x="1033145" y="875284"/>
                  </a:lnTo>
                  <a:lnTo>
                    <a:pt x="981963" y="867663"/>
                  </a:lnTo>
                  <a:lnTo>
                    <a:pt x="932052" y="859916"/>
                  </a:lnTo>
                  <a:lnTo>
                    <a:pt x="883030" y="852043"/>
                  </a:lnTo>
                  <a:lnTo>
                    <a:pt x="835278" y="844041"/>
                  </a:lnTo>
                  <a:lnTo>
                    <a:pt x="788542" y="835787"/>
                  </a:lnTo>
                  <a:lnTo>
                    <a:pt x="742950" y="827405"/>
                  </a:lnTo>
                  <a:lnTo>
                    <a:pt x="698626" y="818896"/>
                  </a:lnTo>
                  <a:lnTo>
                    <a:pt x="655447" y="810260"/>
                  </a:lnTo>
                  <a:lnTo>
                    <a:pt x="613410" y="801497"/>
                  </a:lnTo>
                  <a:lnTo>
                    <a:pt x="572643" y="792607"/>
                  </a:lnTo>
                  <a:lnTo>
                    <a:pt x="533019" y="783463"/>
                  </a:lnTo>
                  <a:lnTo>
                    <a:pt x="494792" y="774319"/>
                  </a:lnTo>
                  <a:lnTo>
                    <a:pt x="457707" y="764921"/>
                  </a:lnTo>
                  <a:lnTo>
                    <a:pt x="387604" y="745871"/>
                  </a:lnTo>
                  <a:lnTo>
                    <a:pt x="322833" y="726313"/>
                  </a:lnTo>
                  <a:lnTo>
                    <a:pt x="263525" y="706374"/>
                  </a:lnTo>
                  <a:lnTo>
                    <a:pt x="209804" y="685927"/>
                  </a:lnTo>
                  <a:lnTo>
                    <a:pt x="161798" y="664972"/>
                  </a:lnTo>
                  <a:lnTo>
                    <a:pt x="119761" y="643763"/>
                  </a:lnTo>
                  <a:lnTo>
                    <a:pt x="83819" y="622046"/>
                  </a:lnTo>
                  <a:lnTo>
                    <a:pt x="41529" y="588899"/>
                  </a:lnTo>
                  <a:lnTo>
                    <a:pt x="13716" y="554989"/>
                  </a:lnTo>
                  <a:lnTo>
                    <a:pt x="0" y="509016"/>
                  </a:lnTo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30323" y="5094732"/>
              <a:ext cx="1159510" cy="696595"/>
            </a:xfrm>
            <a:custGeom>
              <a:avLst/>
              <a:gdLst/>
              <a:ahLst/>
              <a:cxnLst/>
              <a:rect l="l" t="t" r="r" b="b"/>
              <a:pathLst>
                <a:path w="1159510" h="696595">
                  <a:moveTo>
                    <a:pt x="12192" y="0"/>
                  </a:moveTo>
                  <a:lnTo>
                    <a:pt x="0" y="22860"/>
                  </a:lnTo>
                  <a:lnTo>
                    <a:pt x="1146809" y="696214"/>
                  </a:lnTo>
                  <a:lnTo>
                    <a:pt x="1159509" y="674243"/>
                  </a:lnTo>
                  <a:lnTo>
                    <a:pt x="12192" y="0"/>
                  </a:lnTo>
                  <a:close/>
                </a:path>
              </a:pathLst>
            </a:custGeom>
            <a:solidFill>
              <a:srgbClr val="467A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64179" y="5747003"/>
              <a:ext cx="83819" cy="71627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626465" y="4153027"/>
            <a:ext cx="1936114" cy="862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Step3: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b="1" spc="-5" dirty="0">
                <a:latin typeface="Calibri"/>
                <a:cs typeface="Calibri"/>
              </a:rPr>
              <a:t>Cli</a:t>
            </a:r>
            <a:r>
              <a:rPr sz="1800" b="1" dirty="0">
                <a:latin typeface="Calibri"/>
                <a:cs typeface="Calibri"/>
              </a:rPr>
              <a:t>ck</a:t>
            </a:r>
            <a:r>
              <a:rPr sz="1800" b="1" spc="-1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on</a:t>
            </a:r>
            <a:r>
              <a:rPr sz="1800" b="1" spc="-114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a</a:t>
            </a:r>
            <a:r>
              <a:rPr sz="1800" b="1" spc="-90" dirty="0">
                <a:latin typeface="Calibri"/>
                <a:cs typeface="Calibri"/>
              </a:rPr>
              <a:t>n</a:t>
            </a:r>
            <a:r>
              <a:rPr sz="1800" b="1" dirty="0">
                <a:latin typeface="Calibri"/>
                <a:cs typeface="Calibri"/>
              </a:rPr>
              <a:t>y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</a:t>
            </a:r>
            <a:r>
              <a:rPr sz="1800" b="1" spc="5" dirty="0">
                <a:latin typeface="Calibri"/>
                <a:cs typeface="Calibri"/>
              </a:rPr>
              <a:t>n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114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Li</a:t>
            </a:r>
            <a:r>
              <a:rPr sz="1800" b="1" spc="5" dirty="0">
                <a:latin typeface="Calibri"/>
                <a:cs typeface="Calibri"/>
              </a:rPr>
              <a:t>nk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“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ink</a:t>
            </a:r>
            <a:r>
              <a:rPr sz="1800" b="1" spc="-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1</a:t>
            </a:r>
            <a:r>
              <a:rPr sz="18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00" b="1" spc="-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L</a:t>
            </a:r>
            <a:r>
              <a:rPr sz="1800" b="1" spc="-15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k</a:t>
            </a:r>
            <a:r>
              <a:rPr sz="1800" b="1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1F5F"/>
                </a:solidFill>
                <a:latin typeface="Calibri"/>
                <a:cs typeface="Calibri"/>
              </a:rPr>
              <a:t>8</a:t>
            </a:r>
            <a:r>
              <a:rPr sz="1800" b="1" dirty="0">
                <a:latin typeface="Calibri"/>
                <a:cs typeface="Calibri"/>
              </a:rPr>
              <a:t>”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58400" cy="77723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0058400" cy="11658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2000" y="3124200"/>
              <a:ext cx="8077200" cy="41148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934200" y="4343400"/>
              <a:ext cx="990600" cy="228600"/>
            </a:xfrm>
            <a:custGeom>
              <a:avLst/>
              <a:gdLst/>
              <a:ahLst/>
              <a:cxnLst/>
              <a:rect l="l" t="t" r="r" b="b"/>
              <a:pathLst>
                <a:path w="990600" h="228600">
                  <a:moveTo>
                    <a:pt x="0" y="114300"/>
                  </a:moveTo>
                  <a:lnTo>
                    <a:pt x="21081" y="81534"/>
                  </a:lnTo>
                  <a:lnTo>
                    <a:pt x="80009" y="52324"/>
                  </a:lnTo>
                  <a:lnTo>
                    <a:pt x="121793" y="39624"/>
                  </a:lnTo>
                  <a:lnTo>
                    <a:pt x="170688" y="28194"/>
                  </a:lnTo>
                  <a:lnTo>
                    <a:pt x="225932" y="18541"/>
                  </a:lnTo>
                  <a:lnTo>
                    <a:pt x="286766" y="10667"/>
                  </a:lnTo>
                  <a:lnTo>
                    <a:pt x="352551" y="4952"/>
                  </a:lnTo>
                  <a:lnTo>
                    <a:pt x="422275" y="1270"/>
                  </a:lnTo>
                  <a:lnTo>
                    <a:pt x="495300" y="0"/>
                  </a:lnTo>
                  <a:lnTo>
                    <a:pt x="568705" y="1270"/>
                  </a:lnTo>
                  <a:lnTo>
                    <a:pt x="638682" y="4952"/>
                  </a:lnTo>
                  <a:lnTo>
                    <a:pt x="704469" y="10667"/>
                  </a:lnTo>
                  <a:lnTo>
                    <a:pt x="765301" y="18541"/>
                  </a:lnTo>
                  <a:lnTo>
                    <a:pt x="820547" y="28194"/>
                  </a:lnTo>
                  <a:lnTo>
                    <a:pt x="869315" y="39624"/>
                  </a:lnTo>
                  <a:lnTo>
                    <a:pt x="910971" y="52324"/>
                  </a:lnTo>
                  <a:lnTo>
                    <a:pt x="969645" y="81534"/>
                  </a:lnTo>
                  <a:lnTo>
                    <a:pt x="990600" y="114300"/>
                  </a:lnTo>
                  <a:lnTo>
                    <a:pt x="985266" y="131445"/>
                  </a:lnTo>
                  <a:lnTo>
                    <a:pt x="944752" y="162813"/>
                  </a:lnTo>
                  <a:lnTo>
                    <a:pt x="869315" y="189611"/>
                  </a:lnTo>
                  <a:lnTo>
                    <a:pt x="820547" y="200913"/>
                  </a:lnTo>
                  <a:lnTo>
                    <a:pt x="765301" y="210438"/>
                  </a:lnTo>
                  <a:lnTo>
                    <a:pt x="704469" y="218058"/>
                  </a:lnTo>
                  <a:lnTo>
                    <a:pt x="638682" y="223774"/>
                  </a:lnTo>
                  <a:lnTo>
                    <a:pt x="568705" y="227330"/>
                  </a:lnTo>
                  <a:lnTo>
                    <a:pt x="495300" y="228600"/>
                  </a:lnTo>
                  <a:lnTo>
                    <a:pt x="422275" y="227330"/>
                  </a:lnTo>
                  <a:lnTo>
                    <a:pt x="352551" y="223774"/>
                  </a:lnTo>
                  <a:lnTo>
                    <a:pt x="286766" y="218058"/>
                  </a:lnTo>
                  <a:lnTo>
                    <a:pt x="225932" y="210438"/>
                  </a:lnTo>
                  <a:lnTo>
                    <a:pt x="170688" y="200913"/>
                  </a:lnTo>
                  <a:lnTo>
                    <a:pt x="121793" y="189611"/>
                  </a:lnTo>
                  <a:lnTo>
                    <a:pt x="80009" y="176911"/>
                  </a:lnTo>
                  <a:lnTo>
                    <a:pt x="21081" y="147574"/>
                  </a:lnTo>
                  <a:lnTo>
                    <a:pt x="0" y="114300"/>
                  </a:lnTo>
                </a:path>
              </a:pathLst>
            </a:custGeom>
            <a:ln w="12192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69179" y="2417064"/>
              <a:ext cx="2093595" cy="1886585"/>
            </a:xfrm>
            <a:custGeom>
              <a:avLst/>
              <a:gdLst/>
              <a:ahLst/>
              <a:cxnLst/>
              <a:rect l="l" t="t" r="r" b="b"/>
              <a:pathLst>
                <a:path w="2093595" h="1886585">
                  <a:moveTo>
                    <a:pt x="16764" y="0"/>
                  </a:moveTo>
                  <a:lnTo>
                    <a:pt x="0" y="18287"/>
                  </a:lnTo>
                  <a:lnTo>
                    <a:pt x="2076450" y="1886203"/>
                  </a:lnTo>
                  <a:lnTo>
                    <a:pt x="2093468" y="1866646"/>
                  </a:lnTo>
                  <a:lnTo>
                    <a:pt x="16764" y="0"/>
                  </a:lnTo>
                  <a:close/>
                </a:path>
              </a:pathLst>
            </a:custGeom>
            <a:solidFill>
              <a:srgbClr val="467A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29628" y="4264152"/>
              <a:ext cx="80772" cy="7924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3204464" y="1447546"/>
            <a:ext cx="15887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800" b="1" spc="-8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1800" b="1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4: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Cli</a:t>
            </a:r>
            <a:r>
              <a:rPr sz="1800" b="1" dirty="0">
                <a:latin typeface="Calibri"/>
                <a:cs typeface="Calibri"/>
              </a:rPr>
              <a:t>ck</a:t>
            </a:r>
            <a:r>
              <a:rPr sz="1800" b="1" spc="-11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dirty="0">
                <a:latin typeface="Calibri"/>
                <a:cs typeface="Calibri"/>
              </a:rPr>
              <a:t>n 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“</a:t>
            </a:r>
            <a:r>
              <a:rPr sz="1800" b="1" spc="-90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Login</a:t>
            </a:r>
            <a:r>
              <a:rPr sz="1800" b="1" dirty="0">
                <a:latin typeface="Calibri"/>
                <a:cs typeface="Calibri"/>
              </a:rPr>
              <a:t>”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058400" cy="77723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0058400" cy="11658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7491" y="2898648"/>
              <a:ext cx="9067800" cy="41148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90727" y="3500628"/>
              <a:ext cx="982980" cy="228600"/>
            </a:xfrm>
            <a:custGeom>
              <a:avLst/>
              <a:gdLst/>
              <a:ahLst/>
              <a:cxnLst/>
              <a:rect l="l" t="t" r="r" b="b"/>
              <a:pathLst>
                <a:path w="982980" h="228600">
                  <a:moveTo>
                    <a:pt x="0" y="95250"/>
                  </a:moveTo>
                  <a:lnTo>
                    <a:pt x="38531" y="66421"/>
                  </a:lnTo>
                  <a:lnTo>
                    <a:pt x="114122" y="39624"/>
                  </a:lnTo>
                  <a:lnTo>
                    <a:pt x="163029" y="28194"/>
                  </a:lnTo>
                  <a:lnTo>
                    <a:pt x="218312" y="18542"/>
                  </a:lnTo>
                  <a:lnTo>
                    <a:pt x="279196" y="10668"/>
                  </a:lnTo>
                  <a:lnTo>
                    <a:pt x="344906" y="4952"/>
                  </a:lnTo>
                  <a:lnTo>
                    <a:pt x="414655" y="1270"/>
                  </a:lnTo>
                  <a:lnTo>
                    <a:pt x="487680" y="0"/>
                  </a:lnTo>
                  <a:lnTo>
                    <a:pt x="561047" y="1270"/>
                  </a:lnTo>
                  <a:lnTo>
                    <a:pt x="631012" y="4952"/>
                  </a:lnTo>
                  <a:lnTo>
                    <a:pt x="696823" y="10668"/>
                  </a:lnTo>
                  <a:lnTo>
                    <a:pt x="757720" y="18542"/>
                  </a:lnTo>
                  <a:lnTo>
                    <a:pt x="812927" y="28194"/>
                  </a:lnTo>
                  <a:lnTo>
                    <a:pt x="861694" y="39624"/>
                  </a:lnTo>
                  <a:lnTo>
                    <a:pt x="903351" y="52324"/>
                  </a:lnTo>
                  <a:lnTo>
                    <a:pt x="962025" y="81534"/>
                  </a:lnTo>
                  <a:lnTo>
                    <a:pt x="982980" y="114300"/>
                  </a:lnTo>
                  <a:lnTo>
                    <a:pt x="977646" y="131063"/>
                  </a:lnTo>
                  <a:lnTo>
                    <a:pt x="937133" y="162179"/>
                  </a:lnTo>
                  <a:lnTo>
                    <a:pt x="861694" y="188975"/>
                  </a:lnTo>
                  <a:lnTo>
                    <a:pt x="812927" y="200406"/>
                  </a:lnTo>
                  <a:lnTo>
                    <a:pt x="757720" y="210058"/>
                  </a:lnTo>
                  <a:lnTo>
                    <a:pt x="696823" y="217932"/>
                  </a:lnTo>
                  <a:lnTo>
                    <a:pt x="631012" y="223647"/>
                  </a:lnTo>
                  <a:lnTo>
                    <a:pt x="561047" y="227330"/>
                  </a:lnTo>
                  <a:lnTo>
                    <a:pt x="487680" y="228600"/>
                  </a:lnTo>
                  <a:lnTo>
                    <a:pt x="414655" y="227330"/>
                  </a:lnTo>
                  <a:lnTo>
                    <a:pt x="344906" y="223647"/>
                  </a:lnTo>
                  <a:lnTo>
                    <a:pt x="279196" y="217932"/>
                  </a:lnTo>
                  <a:lnTo>
                    <a:pt x="218312" y="210058"/>
                  </a:lnTo>
                  <a:lnTo>
                    <a:pt x="163029" y="200406"/>
                  </a:lnTo>
                  <a:lnTo>
                    <a:pt x="114122" y="188975"/>
                  </a:lnTo>
                  <a:lnTo>
                    <a:pt x="72364" y="176275"/>
                  </a:lnTo>
                  <a:lnTo>
                    <a:pt x="13411" y="147066"/>
                  </a:lnTo>
                  <a:lnTo>
                    <a:pt x="0" y="133350"/>
                  </a:lnTo>
                </a:path>
              </a:pathLst>
            </a:custGeom>
            <a:ln w="12192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31619" y="2743200"/>
              <a:ext cx="2700020" cy="840740"/>
            </a:xfrm>
            <a:custGeom>
              <a:avLst/>
              <a:gdLst/>
              <a:ahLst/>
              <a:cxnLst/>
              <a:rect l="l" t="t" r="r" b="b"/>
              <a:pathLst>
                <a:path w="2700020" h="840739">
                  <a:moveTo>
                    <a:pt x="2692400" y="0"/>
                  </a:moveTo>
                  <a:lnTo>
                    <a:pt x="0" y="816101"/>
                  </a:lnTo>
                  <a:lnTo>
                    <a:pt x="7112" y="840739"/>
                  </a:lnTo>
                  <a:lnTo>
                    <a:pt x="2700020" y="24384"/>
                  </a:lnTo>
                  <a:lnTo>
                    <a:pt x="2692400" y="0"/>
                  </a:lnTo>
                  <a:close/>
                </a:path>
              </a:pathLst>
            </a:custGeom>
            <a:solidFill>
              <a:srgbClr val="467A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61516" y="3535679"/>
              <a:ext cx="83819" cy="73151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3169411" y="1452117"/>
            <a:ext cx="1791335" cy="875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800" b="1" spc="-8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1800" b="1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5: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Cli</a:t>
            </a:r>
            <a:r>
              <a:rPr sz="1800" b="1" dirty="0">
                <a:latin typeface="Calibri"/>
                <a:cs typeface="Calibri"/>
              </a:rPr>
              <a:t>ck</a:t>
            </a:r>
            <a:r>
              <a:rPr sz="1800" b="1" spc="-1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on</a:t>
            </a:r>
            <a:endParaRPr sz="1800">
              <a:latin typeface="Calibri"/>
              <a:cs typeface="Calibri"/>
            </a:endParaRPr>
          </a:p>
          <a:p>
            <a:pPr marL="117475">
              <a:lnSpc>
                <a:spcPct val="100000"/>
              </a:lnSpc>
              <a:spcBef>
                <a:spcPts val="204"/>
              </a:spcBef>
            </a:pPr>
            <a:r>
              <a:rPr sz="1800" b="1" dirty="0">
                <a:latin typeface="Calibri"/>
                <a:cs typeface="Calibri"/>
              </a:rPr>
              <a:t>“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45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1800" b="1" spc="-9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5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800" b="1" spc="-7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b="1" spc="-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Acco</a:t>
            </a:r>
            <a:r>
              <a:rPr sz="1800" b="1" spc="5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1800" b="1" spc="-3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1800" b="1" spc="9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800" b="1" dirty="0">
                <a:latin typeface="Calibri"/>
                <a:cs typeface="Calibri"/>
              </a:rPr>
              <a:t>”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1788</Words>
  <Application>Microsoft Office PowerPoint</Application>
  <PresentationFormat>Custom</PresentationFormat>
  <Paragraphs>251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External Evaluation Process</vt:lpstr>
      <vt:lpstr>Exam form filling process</vt:lpstr>
      <vt:lpstr>Step 1: Generate ABC id</vt:lpstr>
      <vt:lpstr>SPPU EXAMINATION FORM FILLING PROCESS (FE)</vt:lpstr>
      <vt:lpstr>SPPU  EXAMINATION FORM FILLING PROCESS Official Website of SPPU: www.unipune.ac.in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 This Step Only If Profile Status is Incomplete</vt:lpstr>
      <vt:lpstr>Last Step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919075509084</cp:lastModifiedBy>
  <cp:revision>4</cp:revision>
  <dcterms:created xsi:type="dcterms:W3CDTF">2023-10-04T08:16:52Z</dcterms:created>
  <dcterms:modified xsi:type="dcterms:W3CDTF">2023-10-04T10:43:56Z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2023-08-22T00:00:00Z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2023-10-04T00:00:00Z</vt:filetime>
  </property>
</Properties>
</file>